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3"/>
    <p:sldId id="258" r:id="rId4"/>
    <p:sldId id="257" r:id="rId5"/>
    <p:sldId id="259" r:id="rId6"/>
    <p:sldId id="273" r:id="rId7"/>
    <p:sldId id="276" r:id="rId8"/>
    <p:sldId id="275" r:id="rId9"/>
    <p:sldId id="280" r:id="rId10"/>
    <p:sldId id="281" r:id="rId11"/>
    <p:sldId id="285" r:id="rId12"/>
    <p:sldId id="286" r:id="rId13"/>
    <p:sldId id="288" r:id="rId14"/>
    <p:sldId id="279" r:id="rId15"/>
    <p:sldId id="278" r:id="rId16"/>
    <p:sldId id="272" r:id="rId17"/>
    <p:sldId id="290" r:id="rId18"/>
    <p:sldId id="296" r:id="rId19"/>
    <p:sldId id="260" r:id="rId20"/>
    <p:sldId id="291" r:id="rId21"/>
    <p:sldId id="262" r:id="rId22"/>
    <p:sldId id="266" r:id="rId23"/>
    <p:sldId id="293" r:id="rId24"/>
    <p:sldId id="292" r:id="rId25"/>
    <p:sldId id="295" r:id="rId27"/>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50" d="100"/>
          <a:sy n="50" d="100"/>
        </p:scale>
        <p:origin x="1906" y="72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notesMaster" Target="notesMasters/notesMaster1.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9392356" cy="25806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2277295" y="0"/>
            <a:ext cx="9392356" cy="25806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9294283" y="642938"/>
            <a:ext cx="3086100" cy="1735931"/>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167467" y="2475309"/>
            <a:ext cx="17339733" cy="2025253"/>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4885432"/>
            <a:ext cx="9392356" cy="25806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2277295" y="4885432"/>
            <a:ext cx="9392356" cy="258068"/>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tretch>
            <a:fillRect/>
          </a:stretch>
        </p:blipFill>
        <p:spPr>
          <a:xfrm>
            <a:off x="-12700" y="-3175"/>
            <a:ext cx="12204700" cy="6861175"/>
          </a:xfrm>
          <a:prstGeom prst="rect">
            <a:avLst/>
          </a:prstGeom>
          <a:noFill/>
          <a:ln w="9525">
            <a:noFill/>
          </a:ln>
        </p:spPr>
      </p:pic>
      <p:sp>
        <p:nvSpPr>
          <p:cNvPr id="2051" name="Rectangle 3"/>
          <p:cNvSpPr>
            <a:spLocks noGrp="1" noChangeArrowheads="1"/>
          </p:cNvSpPr>
          <p:nvPr>
            <p:ph type="ctrTitle"/>
          </p:nvPr>
        </p:nvSpPr>
        <p:spPr>
          <a:xfrm>
            <a:off x="2063751" y="1125538"/>
            <a:ext cx="9211733" cy="1082675"/>
          </a:xfrm>
        </p:spPr>
        <p:txBody>
          <a:bodyPr/>
          <a:lstStyle>
            <a:lvl1pPr algn="r">
              <a:defRPr/>
            </a:lvl1pPr>
          </a:lstStyle>
          <a:p>
            <a:pPr lvl="0"/>
            <a:r>
              <a:rPr lang="en-US" altLang="zh-CN" noProof="0"/>
              <a:t>Click to edit Master title style</a:t>
            </a:r>
            <a:endParaRPr lang="en-US" altLang="zh-CN" noProof="0"/>
          </a:p>
        </p:txBody>
      </p:sp>
      <p:sp>
        <p:nvSpPr>
          <p:cNvPr id="2052" name="Rectangle 4"/>
          <p:cNvSpPr>
            <a:spLocks noGrp="1" noChangeArrowheads="1"/>
          </p:cNvSpPr>
          <p:nvPr>
            <p:ph type="subTitle" idx="1"/>
          </p:nvPr>
        </p:nvSpPr>
        <p:spPr>
          <a:xfrm>
            <a:off x="2063751" y="2351088"/>
            <a:ext cx="9218083" cy="1752600"/>
          </a:xfrm>
        </p:spPr>
        <p:txBody>
          <a:bodyPr/>
          <a:lstStyle>
            <a:lvl1pPr marL="0" indent="0" algn="r">
              <a:buFontTx/>
              <a:buNone/>
              <a:defRPr>
                <a:solidFill>
                  <a:schemeClr val="bg1"/>
                </a:solidFill>
              </a:defRPr>
            </a:lvl1pPr>
          </a:lstStyle>
          <a:p>
            <a:pPr lvl="0"/>
            <a:r>
              <a:rPr lang="en-US" altLang="zh-CN" noProof="0"/>
              <a:t>Click to edit Master subtitle style</a:t>
            </a:r>
            <a:endParaRPr lang="en-US" altLang="zh-CN" noProof="0"/>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1D8BD707-D9CF-40AE-B4C6-C98DA3205C09}" type="datetimeFigureOut">
              <a:rPr lang="en-US"/>
            </a:fld>
            <a:endParaRPr lang="en-US"/>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B6F15528-21DE-4FAA-801E-634DDDAF4B2B}" type="slidenum">
              <a:rPr/>
            </a:fld>
            <a:endParaRP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a:fld>
            <a:endParaRPr lang="en-US"/>
          </a:p>
        </p:txBody>
      </p:sp>
      <p:sp>
        <p:nvSpPr>
          <p:cNvPr id="5" name="Footer Placeholder 4"/>
          <p:cNvSpPr>
            <a:spLocks noGrp="1"/>
          </p:cNvSpPr>
          <p:nvPr>
            <p:ph type="ftr" sz="quarter" idx="11"/>
          </p:nvPr>
        </p:nvSpPr>
        <p:spPr/>
        <p:txBody>
          <a:bodyPr/>
          <a:lstStyle/>
          <a:p/>
        </p:txBody>
      </p:sp>
      <p:sp>
        <p:nvSpPr>
          <p:cNvPr id="6" name="Slide Number Placeholder 5"/>
          <p:cNvSpPr>
            <a:spLocks noGrp="1"/>
          </p:cNvSpPr>
          <p:nvPr>
            <p:ph type="sldNum" sz="quarter" idx="12"/>
          </p:nvPr>
        </p:nvSpPr>
        <p:spPr/>
        <p:txBody>
          <a:bodyPr/>
          <a:lstStyle/>
          <a:p>
            <a:fld id="{B6F15528-21DE-4FAA-801E-634DDDAF4B2B}" type="slidenum">
              <a:rPr/>
            </a:fld>
            <a:endParaRPr/>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F39722A4-B7DD-4972-B8CF-0A4F6863DCFD}"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609600" y="1174750"/>
            <a:ext cx="5384800" cy="4953000"/>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97600" y="1174750"/>
            <a:ext cx="5384800" cy="4953000"/>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a:fld>
            <a:endParaRPr lang="en-US"/>
          </a:p>
        </p:txBody>
      </p:sp>
      <p:sp>
        <p:nvSpPr>
          <p:cNvPr id="6" name="Footer Placeholder 5"/>
          <p:cNvSpPr>
            <a:spLocks noGrp="1"/>
          </p:cNvSpPr>
          <p:nvPr>
            <p:ph type="ftr" sz="quarter" idx="11"/>
          </p:nvPr>
        </p:nvSpPr>
        <p:spPr/>
        <p:txBody>
          <a:bodyPr/>
          <a:lstStyle/>
          <a:p/>
        </p:txBody>
      </p:sp>
      <p:sp>
        <p:nvSpPr>
          <p:cNvPr id="7" name="Slide Number Placeholder 6"/>
          <p:cNvSpPr>
            <a:spLocks noGrp="1"/>
          </p:cNvSpPr>
          <p:nvPr>
            <p:ph type="sldNum" sz="quarter" idx="12"/>
          </p:nvPr>
        </p:nvSpPr>
        <p:spPr/>
        <p:txBody>
          <a:bodyPr/>
          <a:lstStyle/>
          <a:p>
            <a:fld id="{B6F15528-21DE-4FAA-801E-634DDDAF4B2B}" type="slidenum">
              <a:rPr/>
            </a:fld>
            <a:endParaRPr/>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40317" y="2505075"/>
            <a:ext cx="5158316"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F39722A4-B7DD-4972-B8CF-0A4F6863DCFD}"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a:fld>
            <a:endParaRPr lang="en-US"/>
          </a:p>
        </p:txBody>
      </p:sp>
      <p:sp>
        <p:nvSpPr>
          <p:cNvPr id="4" name="Footer Placeholder 3"/>
          <p:cNvSpPr>
            <a:spLocks noGrp="1"/>
          </p:cNvSpPr>
          <p:nvPr>
            <p:ph type="ftr" sz="quarter" idx="11"/>
          </p:nvPr>
        </p:nvSpPr>
        <p:spPr/>
        <p:txBody>
          <a:bodyPr/>
          <a:lstStyle/>
          <a:p/>
        </p:txBody>
      </p:sp>
      <p:sp>
        <p:nvSpPr>
          <p:cNvPr id="5" name="Slide Number Placeholder 4"/>
          <p:cNvSpPr>
            <a:spLocks noGrp="1"/>
          </p:cNvSpPr>
          <p:nvPr>
            <p:ph type="sldNum" sz="quarter" idx="12"/>
          </p:nvPr>
        </p:nvSpPr>
        <p:spPr/>
        <p:txBody>
          <a:bodyPr/>
          <a:lstStyle/>
          <a:p>
            <a:fld id="{B6F15528-21DE-4FAA-801E-634DDDAF4B2B}" type="slidenum">
              <a:rPr/>
            </a:fld>
            <a:endParaRPr/>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a:fld>
            <a:endParaRPr lang="en-US"/>
          </a:p>
        </p:txBody>
      </p:sp>
      <p:sp>
        <p:nvSpPr>
          <p:cNvPr id="3" name="Footer Placeholder 2"/>
          <p:cNvSpPr>
            <a:spLocks noGrp="1"/>
          </p:cNvSpPr>
          <p:nvPr>
            <p:ph type="ftr" sz="quarter" idx="11"/>
          </p:nvPr>
        </p:nvSpPr>
        <p:spPr/>
        <p:txBody>
          <a:bodyPr/>
          <a:lstStyle/>
          <a:p/>
        </p:txBody>
      </p:sp>
      <p:sp>
        <p:nvSpPr>
          <p:cNvPr id="4" name="Slide Number Placeholder 3"/>
          <p:cNvSpPr>
            <a:spLocks noGrp="1"/>
          </p:cNvSpPr>
          <p:nvPr>
            <p:ph type="sldNum" sz="quarter" idx="12"/>
          </p:nvPr>
        </p:nvSpPr>
        <p:spPr/>
        <p:txBody>
          <a:bodyPr/>
          <a:lstStyle/>
          <a:p>
            <a:fld id="{B6F15528-21DE-4FAA-801E-634DDDAF4B2B}" type="slidenum">
              <a:rPr/>
            </a:fld>
            <a:endParaRPr/>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F39722A4-B7DD-4972-B8CF-0A4F6863DCFD}"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F39722A4-B7DD-4972-B8CF-0A4F6863DCFD}"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F39722A4-B7DD-4972-B8CF-0A4F6863DCFD}"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F39722A4-B7DD-4972-B8CF-0A4F6863DCFD}"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6"/>
          <p:cNvPicPr>
            <a:picLocks noChangeAspect="1"/>
          </p:cNvPicPr>
          <p:nvPr/>
        </p:nvPicPr>
        <p:blipFill>
          <a:blip r:embed="rId12"/>
          <a:stretch>
            <a:fillRect/>
          </a:stretch>
        </p:blipFill>
        <p:spPr>
          <a:xfrm>
            <a:off x="0" y="0"/>
            <a:ext cx="12198351" cy="6861175"/>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nchorCtr="0"/>
          <a:lstStyle/>
          <a:p>
            <a:pPr lvl="0"/>
            <a:r>
              <a:rPr lang="en-US" altLang="zh-CN" dirty="0"/>
              <a:t>Click to edit Master title style</a:t>
            </a:r>
            <a:endParaRPr lang="en-US" altLang="zh-CN" dirty="0"/>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lstStyle/>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1D8BD707-D9CF-40AE-B4C6-C98DA3205C09}" type="datetimeFigureOut">
              <a:rPr lang="en-US"/>
            </a:fld>
            <a:endParaRPr lang="en-US"/>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B6F15528-21DE-4FAA-801E-634DDDAF4B2B}" type="slidenum">
              <a:rPr/>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bg1"/>
          </a:solidFill>
          <a:latin typeface="+mj-lt"/>
          <a:ea typeface="+mj-ea"/>
          <a:cs typeface="+mj-cs"/>
        </a:defRPr>
      </a:lvl1pPr>
      <a:lvl2pPr algn="l" rtl="0" fontAlgn="base">
        <a:spcBef>
          <a:spcPct val="0"/>
        </a:spcBef>
        <a:spcAft>
          <a:spcPct val="0"/>
        </a:spcAft>
        <a:defRPr sz="3600">
          <a:solidFill>
            <a:schemeClr val="bg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bg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bg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bg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bg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bg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bg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bg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4.jpeg"/><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jpeg"/><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jpeg"/><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0.png"/><Relationship Id="rId2" Type="http://schemas.openxmlformats.org/officeDocument/2006/relationships/image" Target="../media/image3.jpeg"/><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2.png"/><Relationship Id="rId2" Type="http://schemas.openxmlformats.org/officeDocument/2006/relationships/image" Target="../media/image3.jpeg"/><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4.png"/><Relationship Id="rId2" Type="http://schemas.openxmlformats.org/officeDocument/2006/relationships/image" Target="../media/image3.jpeg"/><Relationship Id="rId1" Type="http://schemas.openxmlformats.org/officeDocument/2006/relationships/image" Target="../media/image13.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6.png"/><Relationship Id="rId2" Type="http://schemas.openxmlformats.org/officeDocument/2006/relationships/image" Target="../media/image3.jpeg"/><Relationship Id="rId1"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image" Target="../media/image3.jpeg"/></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0.jpeg"/><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3.jpeg"/><Relationship Id="rId1" Type="http://schemas.openxmlformats.org/officeDocument/2006/relationships/image" Target="../media/image21.png"/></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4.xml"/><Relationship Id="rId6" Type="http://schemas.openxmlformats.org/officeDocument/2006/relationships/image" Target="../media/image3.jpeg"/><Relationship Id="rId5" Type="http://schemas.openxmlformats.org/officeDocument/2006/relationships/image" Target="../media/image28.jpeg"/><Relationship Id="rId4" Type="http://schemas.openxmlformats.org/officeDocument/2006/relationships/image" Target="../media/image27.jpeg"/><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3.jpeg"/><Relationship Id="rId2" Type="http://schemas.openxmlformats.org/officeDocument/2006/relationships/image" Target="../media/image30.jpeg"/><Relationship Id="rId1" Type="http://schemas.openxmlformats.org/officeDocument/2006/relationships/image" Target="../media/image29.jpe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jpeg"/></Relationships>
</file>

<file path=ppt/slides/_rels/slide23.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2.xml"/><Relationship Id="rId7" Type="http://schemas.openxmlformats.org/officeDocument/2006/relationships/image" Target="../media/image38.jpeg"/><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jpeg"/><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6000" y="76200"/>
            <a:ext cx="12200890" cy="749300"/>
          </a:xfrm>
          <a:prstGeom prst="rect">
            <a:avLst/>
          </a:prstGeom>
        </p:spPr>
        <p:txBody>
          <a:bodyPr vert="horz" wrap="square" lIns="0" tIns="13335" rIns="0" bIns="0" rtlCol="0">
            <a:noAutofit/>
          </a:bodyPr>
          <a:lstStyle/>
          <a:p>
            <a:pPr marL="3270885" algn="l">
              <a:lnSpc>
                <a:spcPts val="3650"/>
              </a:lnSpc>
              <a:spcBef>
                <a:spcPts val="105"/>
              </a:spcBef>
            </a:pPr>
            <a:r>
              <a:rPr lang="en-IN" sz="3200" b="1" dirty="0">
                <a:latin typeface="Times New Roman" panose="02020603050405020304" charset="0"/>
                <a:cs typeface="Times New Roman" panose="02020603050405020304" charset="0"/>
              </a:rPr>
              <a:t>	</a:t>
            </a:r>
            <a:r>
              <a:rPr sz="3200" b="1" dirty="0">
                <a:solidFill>
                  <a:schemeClr val="tx1"/>
                </a:solidFill>
                <a:latin typeface="Times New Roman" panose="02020603050405020304" charset="0"/>
                <a:cs typeface="Times New Roman" panose="02020603050405020304" charset="0"/>
              </a:rPr>
              <a:t>Gov</a:t>
            </a:r>
            <a:r>
              <a:rPr lang="en-IN" sz="3200" b="1" dirty="0">
                <a:solidFill>
                  <a:schemeClr val="tx1"/>
                </a:solidFill>
                <a:latin typeface="Times New Roman" panose="02020603050405020304" charset="0"/>
                <a:cs typeface="Times New Roman" panose="02020603050405020304" charset="0"/>
              </a:rPr>
              <a:t>t.</a:t>
            </a:r>
            <a:r>
              <a:rPr sz="3200" b="1" spc="-90" dirty="0">
                <a:solidFill>
                  <a:schemeClr val="tx1"/>
                </a:solidFill>
                <a:latin typeface="Times New Roman" panose="02020603050405020304" charset="0"/>
                <a:cs typeface="Times New Roman" panose="02020603050405020304" charset="0"/>
              </a:rPr>
              <a:t> </a:t>
            </a:r>
            <a:r>
              <a:rPr sz="3200" b="1" dirty="0">
                <a:solidFill>
                  <a:schemeClr val="tx1"/>
                </a:solidFill>
                <a:latin typeface="Times New Roman" panose="02020603050405020304" charset="0"/>
                <a:cs typeface="Times New Roman" panose="02020603050405020304" charset="0"/>
              </a:rPr>
              <a:t>Polytechnic</a:t>
            </a:r>
            <a:r>
              <a:rPr sz="3200" b="1" spc="-70" dirty="0">
                <a:solidFill>
                  <a:schemeClr val="tx1"/>
                </a:solidFill>
                <a:latin typeface="Times New Roman" panose="02020603050405020304" charset="0"/>
                <a:cs typeface="Times New Roman" panose="02020603050405020304" charset="0"/>
              </a:rPr>
              <a:t> </a:t>
            </a:r>
            <a:r>
              <a:rPr sz="3200" b="1" dirty="0">
                <a:solidFill>
                  <a:schemeClr val="tx1"/>
                </a:solidFill>
                <a:latin typeface="Times New Roman" panose="02020603050405020304" charset="0"/>
                <a:cs typeface="Times New Roman" panose="02020603050405020304" charset="0"/>
              </a:rPr>
              <a:t>College,</a:t>
            </a:r>
            <a:r>
              <a:rPr sz="3200" b="1" spc="-50" dirty="0">
                <a:solidFill>
                  <a:schemeClr val="tx1"/>
                </a:solidFill>
                <a:latin typeface="Times New Roman" panose="02020603050405020304" charset="0"/>
                <a:cs typeface="Times New Roman" panose="02020603050405020304" charset="0"/>
              </a:rPr>
              <a:t> </a:t>
            </a:r>
            <a:r>
              <a:rPr sz="3200" b="1" dirty="0">
                <a:solidFill>
                  <a:schemeClr val="tx1"/>
                </a:solidFill>
                <a:latin typeface="Times New Roman" panose="02020603050405020304" charset="0"/>
                <a:cs typeface="Times New Roman" panose="02020603050405020304" charset="0"/>
              </a:rPr>
              <a:t>Mohali</a:t>
            </a:r>
            <a:r>
              <a:rPr sz="3200" b="1" spc="-65" dirty="0">
                <a:solidFill>
                  <a:schemeClr val="tx1"/>
                </a:solidFill>
                <a:latin typeface="Times New Roman" panose="02020603050405020304" charset="0"/>
                <a:cs typeface="Times New Roman" panose="02020603050405020304" charset="0"/>
              </a:rPr>
              <a:t> </a:t>
            </a:r>
            <a:r>
              <a:rPr lang="en-IN" sz="3200" b="1" spc="-65" dirty="0">
                <a:solidFill>
                  <a:schemeClr val="tx1"/>
                </a:solidFill>
                <a:latin typeface="Times New Roman" panose="02020603050405020304" charset="0"/>
                <a:cs typeface="Times New Roman" panose="02020603050405020304" charset="0"/>
              </a:rPr>
              <a:t>(</a:t>
            </a:r>
            <a:r>
              <a:rPr sz="3200" b="1" spc="-10" dirty="0">
                <a:solidFill>
                  <a:schemeClr val="tx1"/>
                </a:solidFill>
                <a:latin typeface="Times New Roman" panose="02020603050405020304" charset="0"/>
                <a:cs typeface="Times New Roman" panose="02020603050405020304" charset="0"/>
              </a:rPr>
              <a:t>Khunimajra</a:t>
            </a:r>
            <a:r>
              <a:rPr lang="en-IN" sz="3200" b="1" spc="-10" dirty="0">
                <a:solidFill>
                  <a:schemeClr val="tx1"/>
                </a:solidFill>
                <a:latin typeface="Times New Roman" panose="02020603050405020304" charset="0"/>
                <a:cs typeface="Times New Roman" panose="02020603050405020304" charset="0"/>
              </a:rPr>
              <a:t>)</a:t>
            </a:r>
            <a:endParaRPr lang="en-IN" sz="3200" b="1" spc="-10" dirty="0">
              <a:solidFill>
                <a:schemeClr val="tx1"/>
              </a:solidFill>
              <a:latin typeface="Times New Roman" panose="02020603050405020304" charset="0"/>
              <a:cs typeface="Times New Roman" panose="02020603050405020304" charset="0"/>
            </a:endParaRPr>
          </a:p>
        </p:txBody>
      </p:sp>
      <p:pic>
        <p:nvPicPr>
          <p:cNvPr id="3" name="object 3"/>
          <p:cNvPicPr/>
          <p:nvPr/>
        </p:nvPicPr>
        <p:blipFill>
          <a:blip r:embed="rId1" cstate="print"/>
          <a:stretch>
            <a:fillRect/>
          </a:stretch>
        </p:blipFill>
        <p:spPr>
          <a:xfrm>
            <a:off x="0" y="23495"/>
            <a:ext cx="969010" cy="886460"/>
          </a:xfrm>
          <a:prstGeom prst="rect">
            <a:avLst/>
          </a:prstGeom>
        </p:spPr>
      </p:pic>
      <p:pic>
        <p:nvPicPr>
          <p:cNvPr id="4" name="object 4"/>
          <p:cNvPicPr/>
          <p:nvPr/>
        </p:nvPicPr>
        <p:blipFill>
          <a:blip r:embed="rId2" cstate="print"/>
          <a:stretch>
            <a:fillRect/>
          </a:stretch>
        </p:blipFill>
        <p:spPr>
          <a:xfrm>
            <a:off x="895629" y="2000275"/>
            <a:ext cx="10458196" cy="4414266"/>
          </a:xfrm>
          <a:prstGeom prst="rect">
            <a:avLst/>
          </a:prstGeom>
        </p:spPr>
      </p:pic>
      <p:sp>
        <p:nvSpPr>
          <p:cNvPr id="5" name="Text Box 4"/>
          <p:cNvSpPr txBox="1"/>
          <p:nvPr/>
        </p:nvSpPr>
        <p:spPr>
          <a:xfrm>
            <a:off x="3276600" y="1143000"/>
            <a:ext cx="5840095" cy="521970"/>
          </a:xfrm>
          <a:prstGeom prst="rect">
            <a:avLst/>
          </a:prstGeom>
          <a:noFill/>
        </p:spPr>
        <p:txBody>
          <a:bodyPr wrap="square" rtlCol="0">
            <a:spAutoFit/>
          </a:bodyPr>
          <a:lstStyle/>
          <a:p>
            <a:r>
              <a:rPr lang="en-IN" altLang="en-US" sz="2800" b="1">
                <a:solidFill>
                  <a:srgbClr val="7030A0"/>
                </a:solidFill>
                <a:latin typeface="Times New Roman" panose="02020603050405020304" charset="0"/>
                <a:cs typeface="Times New Roman" panose="02020603050405020304" charset="0"/>
              </a:rPr>
              <a:t>Come to learn, Go to serve</a:t>
            </a:r>
            <a:endParaRPr lang="en-IN" altLang="en-US" sz="2800" b="1">
              <a:solidFill>
                <a:srgbClr val="7030A0"/>
              </a:solidFill>
              <a:latin typeface="Times New Roman" panose="02020603050405020304" charset="0"/>
              <a:cs typeface="Times New Roman" panose="0202060305040502030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9600" y="-228441"/>
            <a:ext cx="10972800" cy="916305"/>
          </a:xfrm>
          <a:prstGeom prst="rect">
            <a:avLst/>
          </a:prstGeom>
        </p:spPr>
        <p:txBody>
          <a:bodyPr vert="horz" wrap="square" lIns="0" tIns="362585" rIns="0" bIns="0" rtlCol="0">
            <a:spAutoFit/>
          </a:bodyPr>
          <a:lstStyle/>
          <a:p>
            <a:pPr marL="2696845" algn="l">
              <a:lnSpc>
                <a:spcPct val="100000"/>
              </a:lnSpc>
              <a:spcBef>
                <a:spcPts val="105"/>
              </a:spcBef>
            </a:pPr>
            <a:r>
              <a:rPr b="1" spc="-25" dirty="0">
                <a:solidFill>
                  <a:schemeClr val="tx1"/>
                </a:solidFill>
                <a:latin typeface="Times New Roman" panose="02020603050405020304" charset="0"/>
                <a:cs typeface="Times New Roman" panose="02020603050405020304" charset="0"/>
              </a:rPr>
              <a:t>From</a:t>
            </a:r>
            <a:r>
              <a:rPr b="1" spc="-204" dirty="0">
                <a:solidFill>
                  <a:schemeClr val="tx1"/>
                </a:solidFill>
                <a:latin typeface="Times New Roman" panose="02020603050405020304" charset="0"/>
                <a:cs typeface="Times New Roman" panose="02020603050405020304" charset="0"/>
              </a:rPr>
              <a:t> </a:t>
            </a:r>
            <a:r>
              <a:rPr b="1" dirty="0">
                <a:solidFill>
                  <a:schemeClr val="tx1"/>
                </a:solidFill>
                <a:latin typeface="Times New Roman" panose="02020603050405020304" charset="0"/>
                <a:cs typeface="Times New Roman" panose="02020603050405020304" charset="0"/>
              </a:rPr>
              <a:t>the</a:t>
            </a:r>
            <a:r>
              <a:rPr b="1" spc="-170" dirty="0">
                <a:solidFill>
                  <a:schemeClr val="tx1"/>
                </a:solidFill>
                <a:latin typeface="Times New Roman" panose="02020603050405020304" charset="0"/>
                <a:cs typeface="Times New Roman" panose="02020603050405020304" charset="0"/>
              </a:rPr>
              <a:t> </a:t>
            </a:r>
            <a:r>
              <a:rPr b="1" dirty="0">
                <a:solidFill>
                  <a:schemeClr val="tx1"/>
                </a:solidFill>
                <a:latin typeface="Times New Roman" panose="02020603050405020304" charset="0"/>
                <a:cs typeface="Times New Roman" panose="02020603050405020304" charset="0"/>
              </a:rPr>
              <a:t>Desk</a:t>
            </a:r>
            <a:r>
              <a:rPr b="1" spc="-180" dirty="0">
                <a:solidFill>
                  <a:schemeClr val="tx1"/>
                </a:solidFill>
                <a:latin typeface="Times New Roman" panose="02020603050405020304" charset="0"/>
                <a:cs typeface="Times New Roman" panose="02020603050405020304" charset="0"/>
              </a:rPr>
              <a:t> </a:t>
            </a:r>
            <a:r>
              <a:rPr b="1" dirty="0">
                <a:solidFill>
                  <a:schemeClr val="tx1"/>
                </a:solidFill>
                <a:latin typeface="Times New Roman" panose="02020603050405020304" charset="0"/>
                <a:cs typeface="Times New Roman" panose="02020603050405020304" charset="0"/>
              </a:rPr>
              <a:t>of</a:t>
            </a:r>
            <a:r>
              <a:rPr b="1" spc="-150" dirty="0">
                <a:solidFill>
                  <a:schemeClr val="tx1"/>
                </a:solidFill>
                <a:latin typeface="Times New Roman" panose="02020603050405020304" charset="0"/>
                <a:cs typeface="Times New Roman" panose="02020603050405020304" charset="0"/>
              </a:rPr>
              <a:t> </a:t>
            </a:r>
            <a:r>
              <a:rPr b="1" dirty="0">
                <a:solidFill>
                  <a:schemeClr val="tx1"/>
                </a:solidFill>
                <a:latin typeface="Times New Roman" panose="02020603050405020304" charset="0"/>
                <a:cs typeface="Times New Roman" panose="02020603050405020304" charset="0"/>
              </a:rPr>
              <a:t>the</a:t>
            </a:r>
            <a:r>
              <a:rPr b="1" spc="-160" dirty="0">
                <a:solidFill>
                  <a:schemeClr val="tx1"/>
                </a:solidFill>
                <a:latin typeface="Times New Roman" panose="02020603050405020304" charset="0"/>
                <a:cs typeface="Times New Roman" panose="02020603050405020304" charset="0"/>
              </a:rPr>
              <a:t> </a:t>
            </a:r>
            <a:r>
              <a:rPr b="1" spc="-20" dirty="0">
                <a:solidFill>
                  <a:schemeClr val="tx1"/>
                </a:solidFill>
                <a:latin typeface="Times New Roman" panose="02020603050405020304" charset="0"/>
                <a:cs typeface="Times New Roman" panose="02020603050405020304" charset="0"/>
              </a:rPr>
              <a:t>Principal</a:t>
            </a:r>
            <a:endParaRPr b="1" spc="-20" dirty="0">
              <a:solidFill>
                <a:schemeClr val="tx1"/>
              </a:solidFill>
              <a:latin typeface="Times New Roman" panose="02020603050405020304" charset="0"/>
              <a:cs typeface="Times New Roman" panose="02020603050405020304" charset="0"/>
            </a:endParaRPr>
          </a:p>
        </p:txBody>
      </p:sp>
      <p:sp>
        <p:nvSpPr>
          <p:cNvPr id="3" name="object 3"/>
          <p:cNvSpPr txBox="1"/>
          <p:nvPr/>
        </p:nvSpPr>
        <p:spPr>
          <a:xfrm>
            <a:off x="152400" y="4648200"/>
            <a:ext cx="11909425" cy="1924050"/>
          </a:xfrm>
          <a:prstGeom prst="rect">
            <a:avLst/>
          </a:prstGeom>
        </p:spPr>
        <p:txBody>
          <a:bodyPr vert="horz" wrap="square" lIns="0" tIns="132080" rIns="0" bIns="0" rtlCol="0">
            <a:noAutofit/>
          </a:bodyPr>
          <a:lstStyle/>
          <a:p>
            <a:pPr marL="12700" marR="5080" algn="just">
              <a:lnSpc>
                <a:spcPct val="70000"/>
              </a:lnSpc>
              <a:spcBef>
                <a:spcPts val="1040"/>
              </a:spcBef>
            </a:pPr>
            <a:r>
              <a:rPr sz="2600" b="1" dirty="0">
                <a:latin typeface="Times New Roman" panose="02020603050405020304" charset="0"/>
                <a:cs typeface="Times New Roman" panose="02020603050405020304" charset="0"/>
              </a:rPr>
              <a:t>At</a:t>
            </a:r>
            <a:r>
              <a:rPr sz="2600" b="1" spc="-80"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GPC</a:t>
            </a:r>
            <a:r>
              <a:rPr sz="2600" b="1" spc="-65" dirty="0">
                <a:latin typeface="Times New Roman" panose="02020603050405020304" charset="0"/>
                <a:cs typeface="Times New Roman" panose="02020603050405020304" charset="0"/>
              </a:rPr>
              <a:t> </a:t>
            </a:r>
            <a:r>
              <a:rPr sz="2600" b="1" dirty="0" err="1">
                <a:latin typeface="Times New Roman" panose="02020603050405020304" charset="0"/>
                <a:cs typeface="Times New Roman" panose="02020603050405020304" charset="0"/>
              </a:rPr>
              <a:t>Khunimajra</a:t>
            </a:r>
            <a:r>
              <a:rPr sz="2600" b="1" spc="-85"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we</a:t>
            </a:r>
            <a:r>
              <a:rPr sz="2600" b="1" spc="-55"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are</a:t>
            </a:r>
            <a:r>
              <a:rPr sz="2600" b="1" spc="-70"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committed</a:t>
            </a:r>
            <a:r>
              <a:rPr sz="2600" b="1" spc="-70"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to</a:t>
            </a:r>
            <a:r>
              <a:rPr sz="2600" b="1" spc="-60" dirty="0">
                <a:latin typeface="Times New Roman" panose="02020603050405020304" charset="0"/>
                <a:cs typeface="Times New Roman" panose="02020603050405020304" charset="0"/>
              </a:rPr>
              <a:t> </a:t>
            </a:r>
            <a:r>
              <a:rPr sz="2600" b="1" dirty="0" err="1">
                <a:latin typeface="Times New Roman" panose="02020603050405020304" charset="0"/>
                <a:cs typeface="Times New Roman" panose="02020603050405020304" charset="0"/>
              </a:rPr>
              <a:t>nurtur</a:t>
            </a:r>
            <a:r>
              <a:rPr lang="en-IN" sz="2600" b="1" dirty="0" err="1">
                <a:latin typeface="Times New Roman" panose="02020603050405020304" charset="0"/>
                <a:cs typeface="Times New Roman" panose="02020603050405020304" charset="0"/>
              </a:rPr>
              <a:t>ing</a:t>
            </a:r>
            <a:r>
              <a:rPr sz="2600" b="1" spc="-80"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technical</a:t>
            </a:r>
            <a:r>
              <a:rPr lang="en-IN" sz="2600" b="1" dirty="0" err="1">
                <a:latin typeface="Times New Roman" panose="02020603050405020304" charset="0"/>
                <a:cs typeface="Times New Roman" panose="02020603050405020304" charset="0"/>
              </a:rPr>
              <a:t>ly</a:t>
            </a:r>
            <a:r>
              <a:rPr sz="2600" b="1" spc="-80" dirty="0">
                <a:latin typeface="Times New Roman" panose="02020603050405020304" charset="0"/>
                <a:cs typeface="Times New Roman" panose="02020603050405020304" charset="0"/>
              </a:rPr>
              <a:t> </a:t>
            </a:r>
            <a:r>
              <a:rPr sz="2600" b="1" spc="-10" dirty="0">
                <a:latin typeface="Times New Roman" panose="02020603050405020304" charset="0"/>
                <a:cs typeface="Times New Roman" panose="02020603050405020304" charset="0"/>
              </a:rPr>
              <a:t>skill</a:t>
            </a:r>
            <a:r>
              <a:rPr lang="en-IN" sz="2600" b="1" spc="-10" dirty="0">
                <a:latin typeface="Times New Roman" panose="02020603050405020304" charset="0"/>
                <a:cs typeface="Times New Roman" panose="02020603050405020304" charset="0"/>
              </a:rPr>
              <a:t>ed</a:t>
            </a:r>
            <a:r>
              <a:rPr sz="2600" b="1" spc="-10"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ethical</a:t>
            </a:r>
            <a:r>
              <a:rPr lang="en-IN" sz="2600" b="1" dirty="0" err="1">
                <a:latin typeface="Times New Roman" panose="02020603050405020304" charset="0"/>
                <a:cs typeface="Times New Roman" panose="02020603050405020304" charset="0"/>
              </a:rPr>
              <a:t>ly</a:t>
            </a:r>
            <a:r>
              <a:rPr sz="2600" b="1" spc="-65"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str</a:t>
            </a:r>
            <a:r>
              <a:rPr lang="en-IN" sz="2600" b="1" dirty="0" err="1">
                <a:latin typeface="Times New Roman" panose="02020603050405020304" charset="0"/>
                <a:cs typeface="Times New Roman" panose="02020603050405020304" charset="0"/>
              </a:rPr>
              <a:t>ong</a:t>
            </a:r>
            <a:r>
              <a:rPr sz="2600" b="1" dirty="0">
                <a:latin typeface="Times New Roman" panose="02020603050405020304" charset="0"/>
                <a:cs typeface="Times New Roman" panose="02020603050405020304" charset="0"/>
              </a:rPr>
              <a:t>,</a:t>
            </a:r>
            <a:r>
              <a:rPr sz="2600" b="1" spc="-35"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and</a:t>
            </a:r>
            <a:r>
              <a:rPr sz="2600" b="1" spc="-55"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socially</a:t>
            </a:r>
            <a:r>
              <a:rPr sz="2600" b="1" spc="-35"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responsible</a:t>
            </a:r>
            <a:r>
              <a:rPr sz="2600" b="1" spc="-85"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individuals.</a:t>
            </a:r>
            <a:r>
              <a:rPr sz="2600" b="1" spc="-60"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Our</a:t>
            </a:r>
            <a:r>
              <a:rPr sz="2600" b="1" spc="-45"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focus</a:t>
            </a:r>
            <a:r>
              <a:rPr sz="2600" b="1" spc="-35"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is</a:t>
            </a:r>
            <a:r>
              <a:rPr sz="2600" b="1" spc="-50"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on</a:t>
            </a:r>
            <a:r>
              <a:rPr sz="2600" b="1" spc="-35" dirty="0">
                <a:latin typeface="Times New Roman" panose="02020603050405020304" charset="0"/>
                <a:cs typeface="Times New Roman" panose="02020603050405020304" charset="0"/>
              </a:rPr>
              <a:t> </a:t>
            </a:r>
            <a:r>
              <a:rPr sz="2600" b="1" spc="-10" dirty="0">
                <a:latin typeface="Times New Roman" panose="02020603050405020304" charset="0"/>
                <a:cs typeface="Times New Roman" panose="02020603050405020304" charset="0"/>
              </a:rPr>
              <a:t>holistic </a:t>
            </a:r>
            <a:r>
              <a:rPr sz="2600" b="1" spc="-20" dirty="0">
                <a:latin typeface="Times New Roman" panose="02020603050405020304" charset="0"/>
                <a:cs typeface="Times New Roman" panose="02020603050405020304" charset="0"/>
              </a:rPr>
              <a:t>education—</a:t>
            </a:r>
            <a:r>
              <a:rPr sz="2600" b="1" dirty="0">
                <a:latin typeface="Times New Roman" panose="02020603050405020304" charset="0"/>
                <a:cs typeface="Times New Roman" panose="02020603050405020304" charset="0"/>
              </a:rPr>
              <a:t>blending</a:t>
            </a:r>
            <a:r>
              <a:rPr sz="2600" b="1" spc="-75"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academic</a:t>
            </a:r>
            <a:r>
              <a:rPr sz="2600" b="1" spc="-60" dirty="0">
                <a:latin typeface="Times New Roman" panose="02020603050405020304" charset="0"/>
                <a:cs typeface="Times New Roman" panose="02020603050405020304" charset="0"/>
              </a:rPr>
              <a:t> </a:t>
            </a:r>
            <a:r>
              <a:rPr sz="2600" b="1" spc="-10" dirty="0">
                <a:latin typeface="Times New Roman" panose="02020603050405020304" charset="0"/>
                <a:cs typeface="Times New Roman" panose="02020603050405020304" charset="0"/>
              </a:rPr>
              <a:t>excellence,</a:t>
            </a:r>
            <a:r>
              <a:rPr sz="2600" b="1" spc="-80"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practical</a:t>
            </a:r>
            <a:r>
              <a:rPr sz="2600" b="1" spc="-45"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skills,</a:t>
            </a:r>
            <a:r>
              <a:rPr sz="2600" b="1" spc="-50"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and</a:t>
            </a:r>
            <a:r>
              <a:rPr sz="2600" b="1" spc="-55"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core</a:t>
            </a:r>
            <a:r>
              <a:rPr sz="2600" b="1" spc="-35" dirty="0">
                <a:latin typeface="Times New Roman" panose="02020603050405020304" charset="0"/>
                <a:cs typeface="Times New Roman" panose="02020603050405020304" charset="0"/>
              </a:rPr>
              <a:t> </a:t>
            </a:r>
            <a:r>
              <a:rPr sz="2600" b="1" spc="-10" dirty="0">
                <a:latin typeface="Times New Roman" panose="02020603050405020304" charset="0"/>
                <a:cs typeface="Times New Roman" panose="02020603050405020304" charset="0"/>
              </a:rPr>
              <a:t>values </a:t>
            </a:r>
            <a:r>
              <a:rPr sz="2600" b="1" dirty="0">
                <a:latin typeface="Times New Roman" panose="02020603050405020304" charset="0"/>
                <a:cs typeface="Times New Roman" panose="02020603050405020304" charset="0"/>
              </a:rPr>
              <a:t>to</a:t>
            </a:r>
            <a:r>
              <a:rPr sz="2600" b="1" spc="-65"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prepare</a:t>
            </a:r>
            <a:r>
              <a:rPr sz="2600" b="1" spc="-85"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students</a:t>
            </a:r>
            <a:r>
              <a:rPr sz="2600" b="1" spc="-90"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for</a:t>
            </a:r>
            <a:r>
              <a:rPr sz="2600" b="1" spc="-60"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global</a:t>
            </a:r>
            <a:r>
              <a:rPr sz="2600" b="1" spc="-60"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challenges.</a:t>
            </a:r>
            <a:r>
              <a:rPr sz="2600" b="1" spc="-90"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We</a:t>
            </a:r>
            <a:r>
              <a:rPr sz="2600" b="1" spc="-70"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believe</a:t>
            </a:r>
            <a:r>
              <a:rPr sz="2600" b="1" spc="-95"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in</a:t>
            </a:r>
            <a:r>
              <a:rPr sz="2600" b="1" spc="-60" dirty="0">
                <a:latin typeface="Times New Roman" panose="02020603050405020304" charset="0"/>
                <a:cs typeface="Times New Roman" panose="02020603050405020304" charset="0"/>
              </a:rPr>
              <a:t> </a:t>
            </a:r>
            <a:r>
              <a:rPr sz="2600" b="1" spc="-10" dirty="0">
                <a:latin typeface="Times New Roman" panose="02020603050405020304" charset="0"/>
                <a:cs typeface="Times New Roman" panose="02020603050405020304" charset="0"/>
              </a:rPr>
              <a:t>continuous</a:t>
            </a:r>
            <a:r>
              <a:rPr lang="en-IN" altLang="en-US" sz="2600" b="1" spc="-10"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learning,</a:t>
            </a:r>
            <a:r>
              <a:rPr sz="2600" b="1" spc="-50" dirty="0">
                <a:latin typeface="Times New Roman" panose="02020603050405020304" charset="0"/>
                <a:cs typeface="Times New Roman" panose="02020603050405020304" charset="0"/>
              </a:rPr>
              <a:t> </a:t>
            </a:r>
            <a:r>
              <a:rPr sz="2600" b="1" spc="-10" dirty="0">
                <a:latin typeface="Times New Roman" panose="02020603050405020304" charset="0"/>
                <a:cs typeface="Times New Roman" panose="02020603050405020304" charset="0"/>
              </a:rPr>
              <a:t>innovation,</a:t>
            </a:r>
            <a:r>
              <a:rPr sz="2600" b="1" spc="-35"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and</a:t>
            </a:r>
            <a:r>
              <a:rPr sz="2600" b="1" spc="-45"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building</a:t>
            </a:r>
            <a:r>
              <a:rPr sz="2600" b="1" spc="-55"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a</a:t>
            </a:r>
            <a:r>
              <a:rPr sz="2600" b="1" spc="-25"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strong</a:t>
            </a:r>
            <a:r>
              <a:rPr sz="2600" b="1" spc="-60" dirty="0">
                <a:latin typeface="Times New Roman" panose="02020603050405020304" charset="0"/>
                <a:cs typeface="Times New Roman" panose="02020603050405020304" charset="0"/>
              </a:rPr>
              <a:t> </a:t>
            </a:r>
            <a:r>
              <a:rPr sz="2600" b="1" spc="-10" dirty="0">
                <a:latin typeface="Times New Roman" panose="02020603050405020304" charset="0"/>
                <a:cs typeface="Times New Roman" panose="02020603050405020304" charset="0"/>
              </a:rPr>
              <a:t>foundation</a:t>
            </a:r>
            <a:r>
              <a:rPr sz="2600" b="1" spc="-40"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for</a:t>
            </a:r>
            <a:r>
              <a:rPr sz="2600" b="1" spc="-35" dirty="0">
                <a:latin typeface="Times New Roman" panose="02020603050405020304" charset="0"/>
                <a:cs typeface="Times New Roman" panose="02020603050405020304" charset="0"/>
              </a:rPr>
              <a:t> </a:t>
            </a:r>
            <a:r>
              <a:rPr sz="2600" b="1" dirty="0">
                <a:latin typeface="Times New Roman" panose="02020603050405020304" charset="0"/>
                <a:cs typeface="Times New Roman" panose="02020603050405020304" charset="0"/>
              </a:rPr>
              <a:t>every</a:t>
            </a:r>
            <a:r>
              <a:rPr sz="2600" b="1" spc="-45" dirty="0">
                <a:latin typeface="Times New Roman" panose="02020603050405020304" charset="0"/>
                <a:cs typeface="Times New Roman" panose="02020603050405020304" charset="0"/>
              </a:rPr>
              <a:t> </a:t>
            </a:r>
            <a:r>
              <a:rPr sz="2600" b="1" spc="-10" dirty="0">
                <a:latin typeface="Times New Roman" panose="02020603050405020304" charset="0"/>
                <a:cs typeface="Times New Roman" panose="02020603050405020304" charset="0"/>
              </a:rPr>
              <a:t>student’s</a:t>
            </a:r>
            <a:r>
              <a:rPr lang="en-IN" altLang="en-US" sz="2600" b="1" spc="-10" dirty="0">
                <a:latin typeface="Times New Roman" panose="02020603050405020304" charset="0"/>
                <a:cs typeface="Times New Roman" panose="02020603050405020304" charset="0"/>
              </a:rPr>
              <a:t> </a:t>
            </a:r>
            <a:r>
              <a:rPr sz="2600" b="1" spc="-10" dirty="0">
                <a:latin typeface="Times New Roman" panose="02020603050405020304" charset="0"/>
                <a:cs typeface="Times New Roman" panose="02020603050405020304" charset="0"/>
              </a:rPr>
              <a:t>future.</a:t>
            </a:r>
            <a:endParaRPr sz="2600" b="1" dirty="0">
              <a:latin typeface="Times New Roman" panose="02020603050405020304" charset="0"/>
              <a:cs typeface="Times New Roman" panose="02020603050405020304" charset="0"/>
            </a:endParaRPr>
          </a:p>
        </p:txBody>
      </p:sp>
      <p:pic>
        <p:nvPicPr>
          <p:cNvPr id="4" name="object 4"/>
          <p:cNvPicPr/>
          <p:nvPr/>
        </p:nvPicPr>
        <p:blipFill>
          <a:blip r:embed="rId1" cstate="print"/>
          <a:stretch>
            <a:fillRect/>
          </a:stretch>
        </p:blipFill>
        <p:spPr>
          <a:xfrm>
            <a:off x="3353435" y="1447800"/>
            <a:ext cx="5170170" cy="2976880"/>
          </a:xfrm>
          <a:prstGeom prst="rect">
            <a:avLst/>
          </a:prstGeom>
        </p:spPr>
      </p:pic>
      <p:sp>
        <p:nvSpPr>
          <p:cNvPr id="5" name="object 5"/>
          <p:cNvSpPr txBox="1"/>
          <p:nvPr/>
        </p:nvSpPr>
        <p:spPr>
          <a:xfrm>
            <a:off x="5062220" y="3428974"/>
            <a:ext cx="1960880" cy="445770"/>
          </a:xfrm>
          <a:prstGeom prst="rect">
            <a:avLst/>
          </a:prstGeom>
          <a:solidFill>
            <a:srgbClr val="FFFFFF"/>
          </a:solidFill>
          <a:ln w="12700">
            <a:solidFill>
              <a:srgbClr val="A4C248"/>
            </a:solidFill>
          </a:ln>
        </p:spPr>
        <p:txBody>
          <a:bodyPr vert="horz" wrap="square" lIns="0" tIns="71120" rIns="0" bIns="0" rtlCol="0">
            <a:spAutoFit/>
          </a:bodyPr>
          <a:lstStyle/>
          <a:p>
            <a:pPr marL="154940">
              <a:lnSpc>
                <a:spcPct val="100000"/>
              </a:lnSpc>
              <a:spcBef>
                <a:spcPts val="560"/>
              </a:spcBef>
            </a:pPr>
            <a:r>
              <a:rPr sz="1800" dirty="0">
                <a:latin typeface="Calibri" panose="020F0502020204030204"/>
                <a:cs typeface="Calibri" panose="020F0502020204030204"/>
              </a:rPr>
              <a:t>Mrs.</a:t>
            </a:r>
            <a:r>
              <a:rPr sz="1800" spc="-55" dirty="0">
                <a:latin typeface="Calibri" panose="020F0502020204030204"/>
                <a:cs typeface="Calibri" panose="020F0502020204030204"/>
              </a:rPr>
              <a:t> </a:t>
            </a:r>
            <a:r>
              <a:rPr sz="1800" dirty="0">
                <a:latin typeface="Calibri" panose="020F0502020204030204"/>
                <a:cs typeface="Calibri" panose="020F0502020204030204"/>
              </a:rPr>
              <a:t>Raksha</a:t>
            </a:r>
            <a:r>
              <a:rPr sz="1800" spc="-60" dirty="0">
                <a:latin typeface="Calibri" panose="020F0502020204030204"/>
                <a:cs typeface="Calibri" panose="020F0502020204030204"/>
              </a:rPr>
              <a:t> </a:t>
            </a:r>
            <a:r>
              <a:rPr sz="1800" spc="-20" dirty="0">
                <a:latin typeface="Calibri" panose="020F0502020204030204"/>
                <a:cs typeface="Calibri" panose="020F0502020204030204"/>
              </a:rPr>
              <a:t>Kiran</a:t>
            </a:r>
            <a:endParaRPr sz="1800">
              <a:latin typeface="Calibri" panose="020F0502020204030204"/>
              <a:cs typeface="Calibri" panose="020F0502020204030204"/>
            </a:endParaRPr>
          </a:p>
        </p:txBody>
      </p:sp>
      <p:pic>
        <p:nvPicPr>
          <p:cNvPr id="6" name="object 3"/>
          <p:cNvPicPr/>
          <p:nvPr/>
        </p:nvPicPr>
        <p:blipFill>
          <a:blip r:embed="rId2" cstate="print"/>
          <a:stretch>
            <a:fillRect/>
          </a:stretch>
        </p:blipFill>
        <p:spPr>
          <a:xfrm>
            <a:off x="0" y="23495"/>
            <a:ext cx="1053465" cy="83375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09800" y="152083"/>
            <a:ext cx="7776845" cy="627380"/>
          </a:xfrm>
          <a:prstGeom prst="rect">
            <a:avLst/>
          </a:prstGeom>
        </p:spPr>
        <p:txBody>
          <a:bodyPr vert="horz" wrap="square" lIns="0" tIns="12065" rIns="0" bIns="0" rtlCol="0">
            <a:spAutoFit/>
          </a:bodyPr>
          <a:lstStyle/>
          <a:p>
            <a:pPr marL="12700" algn="ctr">
              <a:lnSpc>
                <a:spcPct val="100000"/>
              </a:lnSpc>
              <a:spcBef>
                <a:spcPts val="95"/>
              </a:spcBef>
            </a:pPr>
            <a:r>
              <a:rPr lang="en-US" sz="4000" b="1" spc="-105" dirty="0">
                <a:solidFill>
                  <a:schemeClr val="tx1"/>
                </a:solidFill>
                <a:latin typeface="Times New Roman" panose="02020603050405020304" charset="0"/>
                <a:cs typeface="Times New Roman" panose="02020603050405020304" charset="0"/>
              </a:rPr>
              <a:t>Courses</a:t>
            </a:r>
            <a:r>
              <a:rPr sz="4000" b="1" spc="-105" dirty="0">
                <a:solidFill>
                  <a:schemeClr val="tx1"/>
                </a:solidFill>
                <a:latin typeface="Times New Roman" panose="02020603050405020304" charset="0"/>
                <a:cs typeface="Times New Roman" panose="02020603050405020304" charset="0"/>
              </a:rPr>
              <a:t> </a:t>
            </a:r>
            <a:r>
              <a:rPr sz="4000" b="1" spc="-20" dirty="0">
                <a:solidFill>
                  <a:schemeClr val="tx1"/>
                </a:solidFill>
                <a:latin typeface="Times New Roman" panose="02020603050405020304" charset="0"/>
                <a:cs typeface="Times New Roman" panose="02020603050405020304" charset="0"/>
              </a:rPr>
              <a:t>offered</a:t>
            </a:r>
            <a:endParaRPr sz="4000" b="1" spc="-10" dirty="0">
              <a:solidFill>
                <a:schemeClr val="tx1"/>
              </a:solidFill>
              <a:latin typeface="Times New Roman" panose="02020603050405020304" charset="0"/>
              <a:cs typeface="Times New Roman" panose="02020603050405020304" charset="0"/>
            </a:endParaRPr>
          </a:p>
        </p:txBody>
      </p:sp>
      <p:sp>
        <p:nvSpPr>
          <p:cNvPr id="3" name="object 3"/>
          <p:cNvSpPr txBox="1"/>
          <p:nvPr/>
        </p:nvSpPr>
        <p:spPr>
          <a:xfrm>
            <a:off x="916939" y="968120"/>
            <a:ext cx="10121900" cy="5403215"/>
          </a:xfrm>
          <a:prstGeom prst="rect">
            <a:avLst/>
          </a:prstGeom>
        </p:spPr>
        <p:txBody>
          <a:bodyPr vert="horz" wrap="square" lIns="0" tIns="13335" rIns="0" bIns="0" rtlCol="0">
            <a:spAutoFit/>
          </a:bodyPr>
          <a:lstStyle/>
          <a:p>
            <a:pPr marL="252730">
              <a:lnSpc>
                <a:spcPts val="2280"/>
              </a:lnSpc>
              <a:spcBef>
                <a:spcPts val="105"/>
              </a:spcBef>
            </a:pPr>
            <a:r>
              <a:rPr sz="2000" b="1" dirty="0">
                <a:solidFill>
                  <a:schemeClr val="tx1"/>
                </a:solidFill>
                <a:latin typeface="Calibri Light" panose="020F0302020204030204"/>
                <a:cs typeface="Calibri Light" panose="020F0302020204030204"/>
              </a:rPr>
              <a:t>Our</a:t>
            </a:r>
            <a:r>
              <a:rPr sz="2000" b="1" spc="-55" dirty="0">
                <a:solidFill>
                  <a:schemeClr val="tx1"/>
                </a:solidFill>
                <a:latin typeface="Calibri Light" panose="020F0302020204030204"/>
                <a:cs typeface="Calibri Light" panose="020F0302020204030204"/>
              </a:rPr>
              <a:t> </a:t>
            </a:r>
            <a:r>
              <a:rPr sz="2000" b="1" spc="-10" dirty="0">
                <a:solidFill>
                  <a:schemeClr val="tx1"/>
                </a:solidFill>
                <a:latin typeface="Calibri Light" panose="020F0302020204030204"/>
                <a:cs typeface="Calibri Light" panose="020F0302020204030204"/>
              </a:rPr>
              <a:t>institute</a:t>
            </a:r>
            <a:r>
              <a:rPr sz="2000" b="1" spc="-75" dirty="0">
                <a:solidFill>
                  <a:schemeClr val="tx1"/>
                </a:solidFill>
                <a:latin typeface="Calibri Light" panose="020F0302020204030204"/>
                <a:cs typeface="Calibri Light" panose="020F0302020204030204"/>
              </a:rPr>
              <a:t> </a:t>
            </a:r>
            <a:r>
              <a:rPr sz="2000" b="1" dirty="0">
                <a:solidFill>
                  <a:schemeClr val="tx1"/>
                </a:solidFill>
                <a:latin typeface="Calibri Light" panose="020F0302020204030204"/>
                <a:cs typeface="Calibri Light" panose="020F0302020204030204"/>
              </a:rPr>
              <a:t>is</a:t>
            </a:r>
            <a:r>
              <a:rPr sz="2000" b="1" spc="-25" dirty="0">
                <a:solidFill>
                  <a:schemeClr val="tx1"/>
                </a:solidFill>
                <a:latin typeface="Calibri Light" panose="020F0302020204030204"/>
                <a:cs typeface="Calibri Light" panose="020F0302020204030204"/>
              </a:rPr>
              <a:t> </a:t>
            </a:r>
            <a:r>
              <a:rPr sz="2000" b="1" spc="-20" dirty="0">
                <a:solidFill>
                  <a:schemeClr val="tx1"/>
                </a:solidFill>
                <a:latin typeface="Calibri Light" panose="020F0302020204030204"/>
                <a:cs typeface="Calibri Light" panose="020F0302020204030204"/>
              </a:rPr>
              <a:t>affiliated</a:t>
            </a:r>
            <a:r>
              <a:rPr sz="2000" b="1" spc="-70" dirty="0">
                <a:solidFill>
                  <a:schemeClr val="tx1"/>
                </a:solidFill>
                <a:latin typeface="Calibri Light" panose="020F0302020204030204"/>
                <a:cs typeface="Calibri Light" panose="020F0302020204030204"/>
              </a:rPr>
              <a:t> </a:t>
            </a:r>
            <a:r>
              <a:rPr sz="2000" b="1" dirty="0">
                <a:solidFill>
                  <a:schemeClr val="tx1"/>
                </a:solidFill>
                <a:latin typeface="Calibri Light" panose="020F0302020204030204"/>
                <a:cs typeface="Calibri Light" panose="020F0302020204030204"/>
              </a:rPr>
              <a:t>with</a:t>
            </a:r>
            <a:r>
              <a:rPr sz="2000" b="1" spc="-65" dirty="0">
                <a:solidFill>
                  <a:schemeClr val="tx1"/>
                </a:solidFill>
                <a:latin typeface="Calibri Light" panose="020F0302020204030204"/>
                <a:cs typeface="Calibri Light" panose="020F0302020204030204"/>
              </a:rPr>
              <a:t> </a:t>
            </a:r>
            <a:r>
              <a:rPr sz="2000" b="1" dirty="0">
                <a:solidFill>
                  <a:schemeClr val="tx1"/>
                </a:solidFill>
                <a:latin typeface="Calibri Light" panose="020F0302020204030204"/>
                <a:cs typeface="Calibri Light" panose="020F0302020204030204"/>
              </a:rPr>
              <a:t>the</a:t>
            </a:r>
            <a:r>
              <a:rPr sz="2000" b="1" spc="-40" dirty="0">
                <a:solidFill>
                  <a:schemeClr val="tx1"/>
                </a:solidFill>
                <a:latin typeface="Calibri Light" panose="020F0302020204030204"/>
                <a:cs typeface="Calibri Light" panose="020F0302020204030204"/>
              </a:rPr>
              <a:t> </a:t>
            </a:r>
            <a:r>
              <a:rPr sz="2000" b="1" spc="-10" dirty="0">
                <a:solidFill>
                  <a:schemeClr val="tx1"/>
                </a:solidFill>
                <a:latin typeface="Calibri Light" panose="020F0302020204030204"/>
                <a:cs typeface="Calibri Light" panose="020F0302020204030204"/>
              </a:rPr>
              <a:t>Punjab</a:t>
            </a:r>
            <a:r>
              <a:rPr sz="2000" b="1" spc="-65" dirty="0">
                <a:solidFill>
                  <a:schemeClr val="tx1"/>
                </a:solidFill>
                <a:latin typeface="Calibri Light" panose="020F0302020204030204"/>
                <a:cs typeface="Calibri Light" panose="020F0302020204030204"/>
              </a:rPr>
              <a:t> </a:t>
            </a:r>
            <a:r>
              <a:rPr sz="2000" b="1" spc="-20" dirty="0">
                <a:solidFill>
                  <a:schemeClr val="tx1"/>
                </a:solidFill>
                <a:latin typeface="Calibri Light" panose="020F0302020204030204"/>
                <a:cs typeface="Calibri Light" panose="020F0302020204030204"/>
              </a:rPr>
              <a:t>State</a:t>
            </a:r>
            <a:r>
              <a:rPr sz="2000" b="1" spc="-60" dirty="0">
                <a:solidFill>
                  <a:schemeClr val="tx1"/>
                </a:solidFill>
                <a:latin typeface="Calibri Light" panose="020F0302020204030204"/>
                <a:cs typeface="Calibri Light" panose="020F0302020204030204"/>
              </a:rPr>
              <a:t> </a:t>
            </a:r>
            <a:r>
              <a:rPr sz="2000" b="1" spc="-10" dirty="0">
                <a:solidFill>
                  <a:schemeClr val="tx1"/>
                </a:solidFill>
                <a:latin typeface="Calibri Light" panose="020F0302020204030204"/>
                <a:cs typeface="Calibri Light" panose="020F0302020204030204"/>
              </a:rPr>
              <a:t>Board</a:t>
            </a:r>
            <a:r>
              <a:rPr sz="2000" b="1" spc="-70" dirty="0">
                <a:solidFill>
                  <a:schemeClr val="tx1"/>
                </a:solidFill>
                <a:latin typeface="Calibri Light" panose="020F0302020204030204"/>
                <a:cs typeface="Calibri Light" panose="020F0302020204030204"/>
              </a:rPr>
              <a:t> </a:t>
            </a:r>
            <a:r>
              <a:rPr sz="2000" b="1" dirty="0">
                <a:solidFill>
                  <a:schemeClr val="tx1"/>
                </a:solidFill>
                <a:latin typeface="Calibri Light" panose="020F0302020204030204"/>
                <a:cs typeface="Calibri Light" panose="020F0302020204030204"/>
              </a:rPr>
              <a:t>of</a:t>
            </a:r>
            <a:r>
              <a:rPr sz="2000" b="1" spc="-45" dirty="0">
                <a:solidFill>
                  <a:schemeClr val="tx1"/>
                </a:solidFill>
                <a:latin typeface="Calibri Light" panose="020F0302020204030204"/>
                <a:cs typeface="Calibri Light" panose="020F0302020204030204"/>
              </a:rPr>
              <a:t> </a:t>
            </a:r>
            <a:r>
              <a:rPr sz="2000" b="1" spc="-30" dirty="0">
                <a:solidFill>
                  <a:schemeClr val="tx1"/>
                </a:solidFill>
                <a:latin typeface="Calibri Light" panose="020F0302020204030204"/>
                <a:cs typeface="Calibri Light" panose="020F0302020204030204"/>
              </a:rPr>
              <a:t>Technical</a:t>
            </a:r>
            <a:r>
              <a:rPr sz="2000" b="1" spc="-55" dirty="0">
                <a:solidFill>
                  <a:schemeClr val="tx1"/>
                </a:solidFill>
                <a:latin typeface="Calibri Light" panose="020F0302020204030204"/>
                <a:cs typeface="Calibri Light" panose="020F0302020204030204"/>
              </a:rPr>
              <a:t> </a:t>
            </a:r>
            <a:r>
              <a:rPr sz="2000" b="1" spc="-20" dirty="0">
                <a:solidFill>
                  <a:schemeClr val="tx1"/>
                </a:solidFill>
                <a:latin typeface="Calibri Light" panose="020F0302020204030204"/>
                <a:cs typeface="Calibri Light" panose="020F0302020204030204"/>
              </a:rPr>
              <a:t>Education</a:t>
            </a:r>
            <a:r>
              <a:rPr sz="2000" b="1" spc="-75" dirty="0">
                <a:solidFill>
                  <a:schemeClr val="tx1"/>
                </a:solidFill>
                <a:latin typeface="Calibri Light" panose="020F0302020204030204"/>
                <a:cs typeface="Calibri Light" panose="020F0302020204030204"/>
              </a:rPr>
              <a:t> </a:t>
            </a:r>
            <a:r>
              <a:rPr sz="2000" b="1" dirty="0">
                <a:solidFill>
                  <a:schemeClr val="tx1"/>
                </a:solidFill>
                <a:latin typeface="Calibri Light" panose="020F0302020204030204"/>
                <a:cs typeface="Calibri Light" panose="020F0302020204030204"/>
              </a:rPr>
              <a:t>and</a:t>
            </a:r>
            <a:r>
              <a:rPr sz="2000" b="1" spc="-45" dirty="0">
                <a:solidFill>
                  <a:schemeClr val="tx1"/>
                </a:solidFill>
                <a:latin typeface="Calibri Light" panose="020F0302020204030204"/>
                <a:cs typeface="Calibri Light" panose="020F0302020204030204"/>
              </a:rPr>
              <a:t> </a:t>
            </a:r>
            <a:r>
              <a:rPr sz="2000" b="1" spc="-10" dirty="0">
                <a:solidFill>
                  <a:schemeClr val="tx1"/>
                </a:solidFill>
                <a:latin typeface="Calibri Light" panose="020F0302020204030204"/>
                <a:cs typeface="Calibri Light" panose="020F0302020204030204"/>
              </a:rPr>
              <a:t>Industrial</a:t>
            </a:r>
            <a:r>
              <a:rPr sz="2000" b="1" spc="-55" dirty="0">
                <a:solidFill>
                  <a:schemeClr val="tx1"/>
                </a:solidFill>
                <a:latin typeface="Calibri Light" panose="020F0302020204030204"/>
                <a:cs typeface="Calibri Light" panose="020F0302020204030204"/>
              </a:rPr>
              <a:t> </a:t>
            </a:r>
            <a:r>
              <a:rPr sz="2000" b="1" spc="-10" dirty="0">
                <a:solidFill>
                  <a:schemeClr val="tx1"/>
                </a:solidFill>
                <a:latin typeface="Calibri Light" panose="020F0302020204030204"/>
                <a:cs typeface="Calibri Light" panose="020F0302020204030204"/>
              </a:rPr>
              <a:t>Training</a:t>
            </a:r>
            <a:r>
              <a:rPr lang="en-US" sz="2000" b="1" spc="-10" dirty="0">
                <a:solidFill>
                  <a:schemeClr val="tx1"/>
                </a:solidFill>
                <a:latin typeface="Calibri Light" panose="020F0302020204030204"/>
                <a:cs typeface="Calibri Light" panose="020F0302020204030204"/>
              </a:rPr>
              <a:t> (PSBTE&amp;IT)</a:t>
            </a:r>
            <a:r>
              <a:rPr lang="en-IN" altLang="en-US" sz="2000" b="1" spc="-10" dirty="0">
                <a:solidFill>
                  <a:schemeClr val="tx1"/>
                </a:solidFill>
                <a:latin typeface="Calibri Light" panose="020F0302020204030204"/>
                <a:cs typeface="Calibri Light" panose="020F0302020204030204"/>
              </a:rPr>
              <a:t> </a:t>
            </a:r>
            <a:r>
              <a:rPr sz="2000" b="1" dirty="0">
                <a:solidFill>
                  <a:schemeClr val="tx1"/>
                </a:solidFill>
                <a:latin typeface="Calibri Light" panose="020F0302020204030204"/>
                <a:cs typeface="Calibri Light" panose="020F0302020204030204"/>
              </a:rPr>
              <a:t>and</a:t>
            </a:r>
            <a:r>
              <a:rPr sz="2000" b="1" spc="-55" dirty="0">
                <a:solidFill>
                  <a:schemeClr val="tx1"/>
                </a:solidFill>
                <a:latin typeface="Calibri Light" panose="020F0302020204030204"/>
                <a:cs typeface="Calibri Light" panose="020F0302020204030204"/>
              </a:rPr>
              <a:t> </a:t>
            </a:r>
            <a:r>
              <a:rPr sz="2000" b="1" spc="-30" dirty="0">
                <a:solidFill>
                  <a:schemeClr val="tx1"/>
                </a:solidFill>
                <a:latin typeface="Calibri Light" panose="020F0302020204030204"/>
                <a:cs typeface="Calibri Light" panose="020F0302020204030204"/>
              </a:rPr>
              <a:t>offers</a:t>
            </a:r>
            <a:r>
              <a:rPr sz="2000" b="1" spc="-65" dirty="0">
                <a:solidFill>
                  <a:schemeClr val="tx1"/>
                </a:solidFill>
                <a:latin typeface="Calibri Light" panose="020F0302020204030204"/>
                <a:cs typeface="Calibri Light" panose="020F0302020204030204"/>
              </a:rPr>
              <a:t> </a:t>
            </a:r>
            <a:r>
              <a:rPr sz="2000" b="1" dirty="0">
                <a:solidFill>
                  <a:schemeClr val="tx1"/>
                </a:solidFill>
                <a:latin typeface="Calibri Light" panose="020F0302020204030204"/>
                <a:cs typeface="Calibri Light" panose="020F0302020204030204"/>
              </a:rPr>
              <a:t>a</a:t>
            </a:r>
            <a:r>
              <a:rPr sz="2000" b="1" spc="-35" dirty="0">
                <a:solidFill>
                  <a:schemeClr val="tx1"/>
                </a:solidFill>
                <a:latin typeface="Calibri Light" panose="020F0302020204030204"/>
                <a:cs typeface="Calibri Light" panose="020F0302020204030204"/>
              </a:rPr>
              <a:t> </a:t>
            </a:r>
            <a:r>
              <a:rPr sz="2000" b="1" spc="-20" dirty="0">
                <a:solidFill>
                  <a:schemeClr val="tx1"/>
                </a:solidFill>
                <a:latin typeface="Calibri Light" panose="020F0302020204030204"/>
                <a:cs typeface="Calibri Light" panose="020F0302020204030204"/>
              </a:rPr>
              <a:t>variety</a:t>
            </a:r>
            <a:r>
              <a:rPr sz="2000" b="1" spc="-75" dirty="0">
                <a:solidFill>
                  <a:schemeClr val="tx1"/>
                </a:solidFill>
                <a:latin typeface="Calibri Light" panose="020F0302020204030204"/>
                <a:cs typeface="Calibri Light" panose="020F0302020204030204"/>
              </a:rPr>
              <a:t> </a:t>
            </a:r>
            <a:r>
              <a:rPr sz="2000" b="1" dirty="0">
                <a:solidFill>
                  <a:schemeClr val="tx1"/>
                </a:solidFill>
                <a:latin typeface="Calibri Light" panose="020F0302020204030204"/>
                <a:cs typeface="Calibri Light" panose="020F0302020204030204"/>
              </a:rPr>
              <a:t>of</a:t>
            </a:r>
            <a:r>
              <a:rPr sz="2000" b="1" spc="-40" dirty="0">
                <a:solidFill>
                  <a:schemeClr val="tx1"/>
                </a:solidFill>
                <a:latin typeface="Calibri Light" panose="020F0302020204030204"/>
                <a:cs typeface="Calibri Light" panose="020F0302020204030204"/>
              </a:rPr>
              <a:t> </a:t>
            </a:r>
            <a:r>
              <a:rPr sz="2000" b="1" spc="-10" dirty="0">
                <a:solidFill>
                  <a:schemeClr val="tx1"/>
                </a:solidFill>
                <a:latin typeface="Calibri Light" panose="020F0302020204030204"/>
                <a:cs typeface="Calibri Light" panose="020F0302020204030204"/>
              </a:rPr>
              <a:t>diploma</a:t>
            </a:r>
            <a:r>
              <a:rPr sz="2000" b="1" spc="-75" dirty="0">
                <a:solidFill>
                  <a:schemeClr val="tx1"/>
                </a:solidFill>
                <a:latin typeface="Calibri Light" panose="020F0302020204030204"/>
                <a:cs typeface="Calibri Light" panose="020F0302020204030204"/>
              </a:rPr>
              <a:t> </a:t>
            </a:r>
            <a:r>
              <a:rPr sz="2000" b="1" spc="-30" dirty="0">
                <a:solidFill>
                  <a:schemeClr val="tx1"/>
                </a:solidFill>
                <a:latin typeface="Calibri Light" panose="020F0302020204030204"/>
                <a:cs typeface="Calibri Light" panose="020F0302020204030204"/>
              </a:rPr>
              <a:t>progra</a:t>
            </a:r>
            <a:r>
              <a:rPr lang="en-IN" altLang="en-US" sz="2000" b="1" spc="-30" dirty="0">
                <a:solidFill>
                  <a:schemeClr val="tx1"/>
                </a:solidFill>
                <a:latin typeface="Calibri Light" panose="020F0302020204030204"/>
                <a:cs typeface="Calibri Light" panose="020F0302020204030204"/>
              </a:rPr>
              <a:t>m</a:t>
            </a:r>
            <a:r>
              <a:rPr sz="2000" b="1" spc="-30" dirty="0">
                <a:solidFill>
                  <a:schemeClr val="tx1"/>
                </a:solidFill>
                <a:latin typeface="Calibri Light" panose="020F0302020204030204"/>
                <a:cs typeface="Calibri Light" panose="020F0302020204030204"/>
              </a:rPr>
              <a:t>m</a:t>
            </a:r>
            <a:r>
              <a:rPr lang="en-IN" altLang="en-US" sz="2000" b="1" spc="-30" dirty="0">
                <a:solidFill>
                  <a:schemeClr val="tx1"/>
                </a:solidFill>
                <a:latin typeface="Calibri Light" panose="020F0302020204030204"/>
                <a:cs typeface="Calibri Light" panose="020F0302020204030204"/>
              </a:rPr>
              <a:t>e</a:t>
            </a:r>
            <a:r>
              <a:rPr sz="2000" b="1" spc="-30" dirty="0">
                <a:solidFill>
                  <a:schemeClr val="tx1"/>
                </a:solidFill>
                <a:latin typeface="Calibri Light" panose="020F0302020204030204"/>
                <a:cs typeface="Calibri Light" panose="020F0302020204030204"/>
              </a:rPr>
              <a:t>s</a:t>
            </a:r>
            <a:r>
              <a:rPr sz="2000" b="1" spc="-60" dirty="0">
                <a:solidFill>
                  <a:schemeClr val="tx1"/>
                </a:solidFill>
                <a:latin typeface="Calibri Light" panose="020F0302020204030204"/>
                <a:cs typeface="Calibri Light" panose="020F0302020204030204"/>
              </a:rPr>
              <a:t> </a:t>
            </a:r>
            <a:r>
              <a:rPr sz="2000" b="1" spc="-10" dirty="0">
                <a:solidFill>
                  <a:schemeClr val="tx1"/>
                </a:solidFill>
                <a:latin typeface="Calibri Light" panose="020F0302020204030204"/>
                <a:cs typeface="Calibri Light" panose="020F0302020204030204"/>
              </a:rPr>
              <a:t>designed</a:t>
            </a:r>
            <a:r>
              <a:rPr sz="2000" b="1" spc="-70" dirty="0">
                <a:solidFill>
                  <a:schemeClr val="tx1"/>
                </a:solidFill>
                <a:latin typeface="Calibri Light" panose="020F0302020204030204"/>
                <a:cs typeface="Calibri Light" panose="020F0302020204030204"/>
              </a:rPr>
              <a:t> </a:t>
            </a:r>
            <a:r>
              <a:rPr sz="2000" b="1" dirty="0">
                <a:solidFill>
                  <a:schemeClr val="tx1"/>
                </a:solidFill>
                <a:latin typeface="Calibri Light" panose="020F0302020204030204"/>
                <a:cs typeface="Calibri Light" panose="020F0302020204030204"/>
              </a:rPr>
              <a:t>to</a:t>
            </a:r>
            <a:r>
              <a:rPr sz="2000" b="1" spc="-40" dirty="0">
                <a:solidFill>
                  <a:schemeClr val="tx1"/>
                </a:solidFill>
                <a:latin typeface="Calibri Light" panose="020F0302020204030204"/>
                <a:cs typeface="Calibri Light" panose="020F0302020204030204"/>
              </a:rPr>
              <a:t> </a:t>
            </a:r>
            <a:r>
              <a:rPr sz="2000" b="1" dirty="0">
                <a:solidFill>
                  <a:schemeClr val="tx1"/>
                </a:solidFill>
                <a:latin typeface="Calibri Light" panose="020F0302020204030204"/>
                <a:cs typeface="Calibri Light" panose="020F0302020204030204"/>
              </a:rPr>
              <a:t>build</a:t>
            </a:r>
            <a:r>
              <a:rPr sz="2000" b="1" spc="-55" dirty="0">
                <a:solidFill>
                  <a:schemeClr val="tx1"/>
                </a:solidFill>
                <a:latin typeface="Calibri Light" panose="020F0302020204030204"/>
                <a:cs typeface="Calibri Light" panose="020F0302020204030204"/>
              </a:rPr>
              <a:t> </a:t>
            </a:r>
            <a:r>
              <a:rPr sz="2000" b="1" spc="-20" dirty="0">
                <a:solidFill>
                  <a:schemeClr val="tx1"/>
                </a:solidFill>
                <a:latin typeface="Calibri Light" panose="020F0302020204030204"/>
                <a:cs typeface="Calibri Light" panose="020F0302020204030204"/>
              </a:rPr>
              <a:t>strong</a:t>
            </a:r>
            <a:r>
              <a:rPr sz="2000" b="1" spc="-60" dirty="0">
                <a:solidFill>
                  <a:schemeClr val="tx1"/>
                </a:solidFill>
                <a:latin typeface="Calibri Light" panose="020F0302020204030204"/>
                <a:cs typeface="Calibri Light" panose="020F0302020204030204"/>
              </a:rPr>
              <a:t> </a:t>
            </a:r>
            <a:r>
              <a:rPr sz="2000" b="1" spc="-10" dirty="0">
                <a:solidFill>
                  <a:schemeClr val="tx1"/>
                </a:solidFill>
                <a:latin typeface="Calibri Light" panose="020F0302020204030204"/>
                <a:cs typeface="Calibri Light" panose="020F0302020204030204"/>
              </a:rPr>
              <a:t>technical</a:t>
            </a:r>
            <a:r>
              <a:rPr sz="2000" b="1" spc="-50" dirty="0">
                <a:solidFill>
                  <a:schemeClr val="tx1"/>
                </a:solidFill>
                <a:latin typeface="Calibri Light" panose="020F0302020204030204"/>
                <a:cs typeface="Calibri Light" panose="020F0302020204030204"/>
              </a:rPr>
              <a:t> </a:t>
            </a:r>
            <a:r>
              <a:rPr sz="2000" b="1" dirty="0">
                <a:solidFill>
                  <a:schemeClr val="tx1"/>
                </a:solidFill>
                <a:latin typeface="Calibri Light" panose="020F0302020204030204"/>
                <a:cs typeface="Calibri Light" panose="020F0302020204030204"/>
              </a:rPr>
              <a:t>and</a:t>
            </a:r>
            <a:r>
              <a:rPr sz="2000" b="1" spc="-45" dirty="0">
                <a:solidFill>
                  <a:schemeClr val="tx1"/>
                </a:solidFill>
                <a:latin typeface="Calibri Light" panose="020F0302020204030204"/>
                <a:cs typeface="Calibri Light" panose="020F0302020204030204"/>
              </a:rPr>
              <a:t> </a:t>
            </a:r>
            <a:r>
              <a:rPr sz="2000" b="1" spc="-25" dirty="0">
                <a:solidFill>
                  <a:schemeClr val="tx1"/>
                </a:solidFill>
                <a:latin typeface="Calibri Light" panose="020F0302020204030204"/>
                <a:cs typeface="Calibri Light" panose="020F0302020204030204"/>
              </a:rPr>
              <a:t>professional</a:t>
            </a:r>
            <a:r>
              <a:rPr sz="2000" b="1" spc="-50" dirty="0">
                <a:solidFill>
                  <a:schemeClr val="tx1"/>
                </a:solidFill>
                <a:latin typeface="Calibri Light" panose="020F0302020204030204"/>
                <a:cs typeface="Calibri Light" panose="020F0302020204030204"/>
              </a:rPr>
              <a:t> </a:t>
            </a:r>
            <a:r>
              <a:rPr sz="2000" b="1" spc="-10" dirty="0">
                <a:solidFill>
                  <a:schemeClr val="tx1"/>
                </a:solidFill>
                <a:latin typeface="Calibri Light" panose="020F0302020204030204"/>
                <a:cs typeface="Calibri Light" panose="020F0302020204030204"/>
              </a:rPr>
              <a:t>skills.</a:t>
            </a:r>
            <a:endParaRPr sz="2000" b="1" dirty="0">
              <a:solidFill>
                <a:schemeClr val="tx1"/>
              </a:solidFill>
              <a:latin typeface="Calibri Light" panose="020F0302020204030204"/>
              <a:cs typeface="Calibri Light" panose="020F0302020204030204"/>
            </a:endParaRPr>
          </a:p>
          <a:p>
            <a:pPr marL="12700" indent="457200">
              <a:lnSpc>
                <a:spcPct val="100000"/>
              </a:lnSpc>
              <a:spcBef>
                <a:spcPts val="580"/>
              </a:spcBef>
              <a:buFont typeface="Arial MT"/>
              <a:buNone/>
              <a:tabLst>
                <a:tab pos="241300" algn="l"/>
              </a:tabLst>
            </a:pPr>
            <a:r>
              <a:rPr sz="2800" b="1" dirty="0">
                <a:solidFill>
                  <a:srgbClr val="FF0000"/>
                </a:solidFill>
                <a:latin typeface="Times New Roman" panose="02020603050405020304" charset="0"/>
                <a:cs typeface="Times New Roman" panose="02020603050405020304" charset="0"/>
              </a:rPr>
              <a:t>Available</a:t>
            </a:r>
            <a:r>
              <a:rPr sz="2800" b="1" spc="-100" dirty="0">
                <a:solidFill>
                  <a:srgbClr val="FF0000"/>
                </a:solidFill>
                <a:latin typeface="Times New Roman" panose="02020603050405020304" charset="0"/>
                <a:cs typeface="Times New Roman" panose="02020603050405020304" charset="0"/>
              </a:rPr>
              <a:t> </a:t>
            </a:r>
            <a:r>
              <a:rPr lang="en-US" sz="2800" b="1" spc="-10" dirty="0">
                <a:solidFill>
                  <a:srgbClr val="FF0000"/>
                </a:solidFill>
                <a:latin typeface="Times New Roman" panose="02020603050405020304" charset="0"/>
                <a:cs typeface="Times New Roman" panose="02020603050405020304" charset="0"/>
              </a:rPr>
              <a:t>Courses</a:t>
            </a:r>
            <a:r>
              <a:rPr sz="2800" b="1" spc="-10" dirty="0">
                <a:solidFill>
                  <a:srgbClr val="FF0000"/>
                </a:solidFill>
                <a:latin typeface="Times New Roman" panose="02020603050405020304" charset="0"/>
                <a:cs typeface="Times New Roman" panose="02020603050405020304" charset="0"/>
              </a:rPr>
              <a:t>:</a:t>
            </a:r>
            <a:endParaRPr sz="2800" b="1" dirty="0">
              <a:solidFill>
                <a:srgbClr val="FF0000"/>
              </a:solidFill>
              <a:latin typeface="Times New Roman" panose="02020603050405020304" charset="0"/>
              <a:cs typeface="Times New Roman" panose="02020603050405020304" charset="0"/>
            </a:endParaRPr>
          </a:p>
          <a:p>
            <a:pPr marL="241300" indent="-228600">
              <a:lnSpc>
                <a:spcPct val="100000"/>
              </a:lnSpc>
              <a:spcBef>
                <a:spcPts val="200"/>
              </a:spcBef>
              <a:buFont typeface="Arial MT"/>
              <a:buChar char="•"/>
              <a:tabLst>
                <a:tab pos="241300" algn="l"/>
              </a:tabLst>
            </a:pPr>
            <a:r>
              <a:rPr sz="2500" b="1" dirty="0">
                <a:solidFill>
                  <a:srgbClr val="001F5F"/>
                </a:solidFill>
                <a:latin typeface="Calibri" panose="020F0502020204030204"/>
                <a:cs typeface="Calibri" panose="020F0502020204030204"/>
              </a:rPr>
              <a:t>Civil</a:t>
            </a:r>
            <a:r>
              <a:rPr sz="2500" b="1" spc="-15" dirty="0">
                <a:solidFill>
                  <a:srgbClr val="001F5F"/>
                </a:solidFill>
                <a:latin typeface="Calibri" panose="020F0502020204030204"/>
                <a:cs typeface="Calibri" panose="020F0502020204030204"/>
              </a:rPr>
              <a:t> </a:t>
            </a:r>
            <a:r>
              <a:rPr sz="2500" b="1" spc="-10" dirty="0">
                <a:solidFill>
                  <a:srgbClr val="001F5F"/>
                </a:solidFill>
                <a:latin typeface="Calibri" panose="020F0502020204030204"/>
                <a:cs typeface="Calibri" panose="020F0502020204030204"/>
              </a:rPr>
              <a:t>Engineering</a:t>
            </a:r>
            <a:endParaRPr sz="2500" b="1" dirty="0">
              <a:latin typeface="Calibri" panose="020F0502020204030204"/>
              <a:cs typeface="Calibri" panose="020F0502020204030204"/>
            </a:endParaRPr>
          </a:p>
          <a:p>
            <a:pPr marL="241300" indent="-228600">
              <a:lnSpc>
                <a:spcPct val="100000"/>
              </a:lnSpc>
              <a:spcBef>
                <a:spcPts val="210"/>
              </a:spcBef>
              <a:buFont typeface="Arial MT"/>
              <a:buChar char="•"/>
              <a:tabLst>
                <a:tab pos="241300" algn="l"/>
              </a:tabLst>
            </a:pPr>
            <a:r>
              <a:rPr sz="2500" b="1" dirty="0">
                <a:solidFill>
                  <a:srgbClr val="001F5F"/>
                </a:solidFill>
                <a:latin typeface="Calibri" panose="020F0502020204030204"/>
                <a:cs typeface="Calibri" panose="020F0502020204030204"/>
              </a:rPr>
              <a:t>Computer</a:t>
            </a:r>
            <a:r>
              <a:rPr sz="2500" b="1" spc="-60" dirty="0">
                <a:solidFill>
                  <a:srgbClr val="001F5F"/>
                </a:solidFill>
                <a:latin typeface="Calibri" panose="020F0502020204030204"/>
                <a:cs typeface="Calibri" panose="020F0502020204030204"/>
              </a:rPr>
              <a:t> </a:t>
            </a:r>
            <a:r>
              <a:rPr sz="2500" b="1" dirty="0">
                <a:solidFill>
                  <a:srgbClr val="001F5F"/>
                </a:solidFill>
                <a:latin typeface="Calibri" panose="020F0502020204030204"/>
                <a:cs typeface="Calibri" panose="020F0502020204030204"/>
              </a:rPr>
              <a:t>Science</a:t>
            </a:r>
            <a:r>
              <a:rPr sz="2500" b="1" spc="-60" dirty="0">
                <a:solidFill>
                  <a:srgbClr val="001F5F"/>
                </a:solidFill>
                <a:latin typeface="Calibri" panose="020F0502020204030204"/>
                <a:cs typeface="Calibri" panose="020F0502020204030204"/>
              </a:rPr>
              <a:t> </a:t>
            </a:r>
            <a:r>
              <a:rPr sz="2500" b="1" dirty="0">
                <a:solidFill>
                  <a:srgbClr val="001F5F"/>
                </a:solidFill>
                <a:latin typeface="Calibri" panose="020F0502020204030204"/>
                <a:cs typeface="Calibri" panose="020F0502020204030204"/>
              </a:rPr>
              <a:t>and</a:t>
            </a:r>
            <a:r>
              <a:rPr sz="2500" b="1" spc="-75" dirty="0">
                <a:solidFill>
                  <a:srgbClr val="001F5F"/>
                </a:solidFill>
                <a:latin typeface="Calibri" panose="020F0502020204030204"/>
                <a:cs typeface="Calibri" panose="020F0502020204030204"/>
              </a:rPr>
              <a:t> </a:t>
            </a:r>
            <a:r>
              <a:rPr sz="2500" b="1" spc="-10" dirty="0">
                <a:solidFill>
                  <a:srgbClr val="001F5F"/>
                </a:solidFill>
                <a:latin typeface="Calibri" panose="020F0502020204030204"/>
                <a:cs typeface="Calibri" panose="020F0502020204030204"/>
              </a:rPr>
              <a:t>Engineering</a:t>
            </a:r>
            <a:endParaRPr sz="2500" b="1" dirty="0">
              <a:latin typeface="Calibri" panose="020F0502020204030204"/>
              <a:cs typeface="Calibri" panose="020F0502020204030204"/>
            </a:endParaRPr>
          </a:p>
          <a:p>
            <a:pPr marL="241300" indent="-228600">
              <a:lnSpc>
                <a:spcPct val="100000"/>
              </a:lnSpc>
              <a:spcBef>
                <a:spcPts val="215"/>
              </a:spcBef>
              <a:buFont typeface="Arial MT"/>
              <a:buChar char="•"/>
              <a:tabLst>
                <a:tab pos="241300" algn="l"/>
              </a:tabLst>
            </a:pPr>
            <a:r>
              <a:rPr sz="2500" b="1" dirty="0">
                <a:solidFill>
                  <a:srgbClr val="001F5F"/>
                </a:solidFill>
                <a:latin typeface="Calibri" panose="020F0502020204030204"/>
                <a:cs typeface="Calibri" panose="020F0502020204030204"/>
              </a:rPr>
              <a:t>Electrical</a:t>
            </a:r>
            <a:r>
              <a:rPr sz="2500" b="1" spc="-85" dirty="0">
                <a:solidFill>
                  <a:srgbClr val="001F5F"/>
                </a:solidFill>
                <a:latin typeface="Calibri" panose="020F0502020204030204"/>
                <a:cs typeface="Calibri" panose="020F0502020204030204"/>
              </a:rPr>
              <a:t> </a:t>
            </a:r>
            <a:r>
              <a:rPr sz="2500" b="1" spc="-10" dirty="0">
                <a:solidFill>
                  <a:srgbClr val="001F5F"/>
                </a:solidFill>
                <a:latin typeface="Calibri" panose="020F0502020204030204"/>
                <a:cs typeface="Calibri" panose="020F0502020204030204"/>
              </a:rPr>
              <a:t>Engineering</a:t>
            </a:r>
            <a:endParaRPr sz="2500" b="1" dirty="0">
              <a:latin typeface="Calibri" panose="020F0502020204030204"/>
              <a:cs typeface="Calibri" panose="020F0502020204030204"/>
            </a:endParaRPr>
          </a:p>
          <a:p>
            <a:pPr marL="241300" indent="-228600">
              <a:lnSpc>
                <a:spcPct val="100000"/>
              </a:lnSpc>
              <a:spcBef>
                <a:spcPts val="205"/>
              </a:spcBef>
              <a:buFont typeface="Arial MT"/>
              <a:buChar char="•"/>
              <a:tabLst>
                <a:tab pos="241300" algn="l"/>
              </a:tabLst>
            </a:pPr>
            <a:r>
              <a:rPr sz="2500" b="1" dirty="0">
                <a:solidFill>
                  <a:srgbClr val="001F5F"/>
                </a:solidFill>
                <a:latin typeface="Calibri" panose="020F0502020204030204"/>
                <a:cs typeface="Calibri" panose="020F0502020204030204"/>
              </a:rPr>
              <a:t>Electronics</a:t>
            </a:r>
            <a:r>
              <a:rPr sz="2500" b="1" spc="-55" dirty="0">
                <a:solidFill>
                  <a:srgbClr val="001F5F"/>
                </a:solidFill>
                <a:latin typeface="Calibri" panose="020F0502020204030204"/>
                <a:cs typeface="Calibri" panose="020F0502020204030204"/>
              </a:rPr>
              <a:t> </a:t>
            </a:r>
            <a:r>
              <a:rPr sz="2500" b="1" dirty="0">
                <a:solidFill>
                  <a:srgbClr val="001F5F"/>
                </a:solidFill>
                <a:latin typeface="Calibri" panose="020F0502020204030204"/>
                <a:cs typeface="Calibri" panose="020F0502020204030204"/>
              </a:rPr>
              <a:t>and</a:t>
            </a:r>
            <a:r>
              <a:rPr sz="2500" b="1" spc="-65" dirty="0">
                <a:solidFill>
                  <a:srgbClr val="001F5F"/>
                </a:solidFill>
                <a:latin typeface="Calibri" panose="020F0502020204030204"/>
                <a:cs typeface="Calibri" panose="020F0502020204030204"/>
              </a:rPr>
              <a:t> </a:t>
            </a:r>
            <a:r>
              <a:rPr sz="2500" b="1" spc="-10" dirty="0">
                <a:solidFill>
                  <a:srgbClr val="001F5F"/>
                </a:solidFill>
                <a:latin typeface="Calibri" panose="020F0502020204030204"/>
                <a:cs typeface="Calibri" panose="020F0502020204030204"/>
              </a:rPr>
              <a:t>Communication</a:t>
            </a:r>
            <a:r>
              <a:rPr sz="2500" b="1" spc="-45" dirty="0">
                <a:solidFill>
                  <a:srgbClr val="001F5F"/>
                </a:solidFill>
                <a:latin typeface="Calibri" panose="020F0502020204030204"/>
                <a:cs typeface="Calibri" panose="020F0502020204030204"/>
              </a:rPr>
              <a:t> </a:t>
            </a:r>
            <a:r>
              <a:rPr sz="2500" b="1" spc="-10" dirty="0">
                <a:solidFill>
                  <a:srgbClr val="001F5F"/>
                </a:solidFill>
                <a:latin typeface="Calibri" panose="020F0502020204030204"/>
                <a:cs typeface="Calibri" panose="020F0502020204030204"/>
              </a:rPr>
              <a:t>Engineering</a:t>
            </a:r>
            <a:endParaRPr sz="2500" b="1" dirty="0">
              <a:latin typeface="Calibri" panose="020F0502020204030204"/>
              <a:cs typeface="Calibri" panose="020F0502020204030204"/>
            </a:endParaRPr>
          </a:p>
          <a:p>
            <a:pPr marL="241300" indent="-228600">
              <a:lnSpc>
                <a:spcPct val="100000"/>
              </a:lnSpc>
              <a:spcBef>
                <a:spcPts val="205"/>
              </a:spcBef>
              <a:buFont typeface="Arial MT"/>
              <a:buChar char="•"/>
              <a:tabLst>
                <a:tab pos="241300" algn="l"/>
              </a:tabLst>
            </a:pPr>
            <a:r>
              <a:rPr sz="2500" b="1" dirty="0">
                <a:solidFill>
                  <a:srgbClr val="001F5F"/>
                </a:solidFill>
                <a:latin typeface="Calibri" panose="020F0502020204030204"/>
                <a:cs typeface="Calibri" panose="020F0502020204030204"/>
              </a:rPr>
              <a:t>Mechanical</a:t>
            </a:r>
            <a:r>
              <a:rPr sz="2500" b="1" spc="-75" dirty="0">
                <a:solidFill>
                  <a:srgbClr val="001F5F"/>
                </a:solidFill>
                <a:latin typeface="Calibri" panose="020F0502020204030204"/>
                <a:cs typeface="Calibri" panose="020F0502020204030204"/>
              </a:rPr>
              <a:t> </a:t>
            </a:r>
            <a:r>
              <a:rPr sz="2500" b="1" spc="-10" dirty="0">
                <a:solidFill>
                  <a:srgbClr val="001F5F"/>
                </a:solidFill>
                <a:latin typeface="Calibri" panose="020F0502020204030204"/>
                <a:cs typeface="Calibri" panose="020F0502020204030204"/>
              </a:rPr>
              <a:t>Engineering</a:t>
            </a:r>
            <a:endParaRPr sz="2500" b="1" dirty="0">
              <a:latin typeface="Calibri" panose="020F0502020204030204"/>
              <a:cs typeface="Calibri" panose="020F0502020204030204"/>
            </a:endParaRPr>
          </a:p>
          <a:p>
            <a:pPr marL="241300" indent="-228600">
              <a:lnSpc>
                <a:spcPct val="100000"/>
              </a:lnSpc>
              <a:spcBef>
                <a:spcPts val="215"/>
              </a:spcBef>
              <a:buFont typeface="Arial MT"/>
              <a:buChar char="•"/>
              <a:tabLst>
                <a:tab pos="241300" algn="l"/>
              </a:tabLst>
            </a:pPr>
            <a:r>
              <a:rPr sz="2500" b="1" dirty="0">
                <a:solidFill>
                  <a:srgbClr val="001F5F"/>
                </a:solidFill>
                <a:latin typeface="Calibri" panose="020F0502020204030204"/>
                <a:cs typeface="Calibri" panose="020F0502020204030204"/>
              </a:rPr>
              <a:t>Medical</a:t>
            </a:r>
            <a:r>
              <a:rPr sz="2500" b="1" spc="-70" dirty="0">
                <a:solidFill>
                  <a:srgbClr val="001F5F"/>
                </a:solidFill>
                <a:latin typeface="Calibri" panose="020F0502020204030204"/>
                <a:cs typeface="Calibri" panose="020F0502020204030204"/>
              </a:rPr>
              <a:t> </a:t>
            </a:r>
            <a:r>
              <a:rPr sz="2500" b="1" spc="-10" dirty="0">
                <a:solidFill>
                  <a:srgbClr val="001F5F"/>
                </a:solidFill>
                <a:latin typeface="Calibri" panose="020F0502020204030204"/>
                <a:cs typeface="Calibri" panose="020F0502020204030204"/>
              </a:rPr>
              <a:t>Laboratory</a:t>
            </a:r>
            <a:r>
              <a:rPr sz="2500" b="1" spc="-80" dirty="0">
                <a:solidFill>
                  <a:srgbClr val="001F5F"/>
                </a:solidFill>
                <a:latin typeface="Calibri" panose="020F0502020204030204"/>
                <a:cs typeface="Calibri" panose="020F0502020204030204"/>
              </a:rPr>
              <a:t> </a:t>
            </a:r>
            <a:r>
              <a:rPr sz="2500" b="1" spc="-10" dirty="0">
                <a:solidFill>
                  <a:srgbClr val="001F5F"/>
                </a:solidFill>
                <a:latin typeface="Calibri" panose="020F0502020204030204"/>
                <a:cs typeface="Calibri" panose="020F0502020204030204"/>
              </a:rPr>
              <a:t>Technology</a:t>
            </a:r>
            <a:endParaRPr sz="2500" b="1" dirty="0">
              <a:latin typeface="Calibri" panose="020F0502020204030204"/>
              <a:cs typeface="Calibri" panose="020F0502020204030204"/>
            </a:endParaRPr>
          </a:p>
          <a:p>
            <a:pPr marL="241300" indent="-228600">
              <a:lnSpc>
                <a:spcPct val="100000"/>
              </a:lnSpc>
              <a:spcBef>
                <a:spcPts val="205"/>
              </a:spcBef>
              <a:buFont typeface="Arial MT"/>
              <a:buChar char="•"/>
              <a:tabLst>
                <a:tab pos="241300" algn="l"/>
              </a:tabLst>
            </a:pPr>
            <a:r>
              <a:rPr sz="2500" b="1" dirty="0">
                <a:solidFill>
                  <a:srgbClr val="001F5F"/>
                </a:solidFill>
                <a:latin typeface="Calibri" panose="020F0502020204030204"/>
                <a:cs typeface="Calibri" panose="020F0502020204030204"/>
              </a:rPr>
              <a:t>Modern</a:t>
            </a:r>
            <a:r>
              <a:rPr sz="2500" b="1" spc="-55" dirty="0">
                <a:solidFill>
                  <a:srgbClr val="001F5F"/>
                </a:solidFill>
                <a:latin typeface="Calibri" panose="020F0502020204030204"/>
                <a:cs typeface="Calibri" panose="020F0502020204030204"/>
              </a:rPr>
              <a:t> </a:t>
            </a:r>
            <a:r>
              <a:rPr sz="2500" b="1" dirty="0">
                <a:solidFill>
                  <a:srgbClr val="001F5F"/>
                </a:solidFill>
                <a:latin typeface="Calibri" panose="020F0502020204030204"/>
                <a:cs typeface="Calibri" panose="020F0502020204030204"/>
              </a:rPr>
              <a:t>Office</a:t>
            </a:r>
            <a:r>
              <a:rPr sz="2500" b="1" spc="-45" dirty="0">
                <a:solidFill>
                  <a:srgbClr val="001F5F"/>
                </a:solidFill>
                <a:latin typeface="Calibri" panose="020F0502020204030204"/>
                <a:cs typeface="Calibri" panose="020F0502020204030204"/>
              </a:rPr>
              <a:t> </a:t>
            </a:r>
            <a:r>
              <a:rPr sz="2500" b="1" spc="-10" dirty="0">
                <a:solidFill>
                  <a:srgbClr val="001F5F"/>
                </a:solidFill>
                <a:latin typeface="Calibri" panose="020F0502020204030204"/>
                <a:cs typeface="Calibri" panose="020F0502020204030204"/>
              </a:rPr>
              <a:t>Practice</a:t>
            </a:r>
            <a:endParaRPr sz="2500" b="1" dirty="0">
              <a:latin typeface="Calibri" panose="020F0502020204030204"/>
              <a:cs typeface="Calibri" panose="020F0502020204030204"/>
            </a:endParaRPr>
          </a:p>
          <a:p>
            <a:pPr marL="241300" indent="-228600">
              <a:lnSpc>
                <a:spcPct val="100000"/>
              </a:lnSpc>
              <a:spcBef>
                <a:spcPts val="205"/>
              </a:spcBef>
              <a:buFont typeface="Arial MT"/>
              <a:buChar char="•"/>
              <a:tabLst>
                <a:tab pos="241300" algn="l"/>
              </a:tabLst>
            </a:pPr>
            <a:r>
              <a:rPr sz="2500" b="1" spc="-10" dirty="0">
                <a:solidFill>
                  <a:srgbClr val="001F5F"/>
                </a:solidFill>
                <a:latin typeface="Calibri" panose="020F0502020204030204"/>
                <a:cs typeface="Calibri" panose="020F0502020204030204"/>
              </a:rPr>
              <a:t>Information</a:t>
            </a:r>
            <a:r>
              <a:rPr sz="2500" b="1" spc="-60" dirty="0">
                <a:solidFill>
                  <a:srgbClr val="001F5F"/>
                </a:solidFill>
                <a:latin typeface="Calibri" panose="020F0502020204030204"/>
                <a:cs typeface="Calibri" panose="020F0502020204030204"/>
              </a:rPr>
              <a:t> </a:t>
            </a:r>
            <a:r>
              <a:rPr sz="2500" b="1" spc="-10" dirty="0">
                <a:solidFill>
                  <a:srgbClr val="001F5F"/>
                </a:solidFill>
                <a:latin typeface="Calibri" panose="020F0502020204030204"/>
                <a:cs typeface="Calibri" panose="020F0502020204030204"/>
              </a:rPr>
              <a:t>Technology</a:t>
            </a:r>
            <a:endParaRPr sz="2500" b="1" dirty="0">
              <a:latin typeface="Calibri" panose="020F0502020204030204"/>
              <a:cs typeface="Calibri" panose="020F0502020204030204"/>
            </a:endParaRPr>
          </a:p>
          <a:p>
            <a:pPr marL="241300" indent="-228600">
              <a:lnSpc>
                <a:spcPct val="100000"/>
              </a:lnSpc>
              <a:spcBef>
                <a:spcPts val="215"/>
              </a:spcBef>
              <a:buFont typeface="Arial MT"/>
              <a:buChar char="•"/>
              <a:tabLst>
                <a:tab pos="241300" algn="l"/>
              </a:tabLst>
            </a:pPr>
            <a:r>
              <a:rPr sz="2500" b="1" dirty="0">
                <a:solidFill>
                  <a:srgbClr val="001F5F"/>
                </a:solidFill>
                <a:latin typeface="Calibri" panose="020F0502020204030204"/>
                <a:cs typeface="Calibri" panose="020F0502020204030204"/>
              </a:rPr>
              <a:t>Chemical</a:t>
            </a:r>
            <a:r>
              <a:rPr sz="2500" b="1" spc="-95" dirty="0">
                <a:solidFill>
                  <a:srgbClr val="001F5F"/>
                </a:solidFill>
                <a:latin typeface="Calibri" panose="020F0502020204030204"/>
                <a:cs typeface="Calibri" panose="020F0502020204030204"/>
              </a:rPr>
              <a:t> </a:t>
            </a:r>
            <a:r>
              <a:rPr sz="2500" b="1" spc="-10" dirty="0">
                <a:solidFill>
                  <a:srgbClr val="001F5F"/>
                </a:solidFill>
                <a:latin typeface="Calibri" panose="020F0502020204030204"/>
                <a:cs typeface="Calibri" panose="020F0502020204030204"/>
              </a:rPr>
              <a:t>Engineering</a:t>
            </a:r>
            <a:endParaRPr sz="2500" b="1" dirty="0">
              <a:latin typeface="Calibri" panose="020F0502020204030204"/>
              <a:cs typeface="Calibri" panose="020F0502020204030204"/>
            </a:endParaRPr>
          </a:p>
          <a:p>
            <a:pPr marL="12700" indent="0">
              <a:lnSpc>
                <a:spcPts val="2170"/>
              </a:lnSpc>
              <a:spcBef>
                <a:spcPts val="205"/>
              </a:spcBef>
              <a:buFont typeface="Arial MT"/>
              <a:buNone/>
              <a:tabLst>
                <a:tab pos="241300" algn="l"/>
              </a:tabLst>
            </a:pPr>
            <a:r>
              <a:rPr lang="en-IN" altLang="en-US" sz="2200" dirty="0">
                <a:solidFill>
                  <a:srgbClr val="001F5F"/>
                </a:solidFill>
                <a:latin typeface="Calibri" panose="020F0502020204030204"/>
                <a:cs typeface="Calibri" panose="020F0502020204030204"/>
              </a:rPr>
              <a:t>   </a:t>
            </a:r>
            <a:endParaRPr sz="2600" dirty="0">
              <a:latin typeface="Calibri" panose="020F0502020204030204"/>
              <a:cs typeface="Calibri" panose="020F0502020204030204"/>
            </a:endParaRPr>
          </a:p>
        </p:txBody>
      </p:sp>
      <p:pic>
        <p:nvPicPr>
          <p:cNvPr id="4" name="object 4"/>
          <p:cNvPicPr/>
          <p:nvPr/>
        </p:nvPicPr>
        <p:blipFill>
          <a:blip r:embed="rId1" cstate="print"/>
          <a:stretch>
            <a:fillRect/>
          </a:stretch>
        </p:blipFill>
        <p:spPr>
          <a:xfrm>
            <a:off x="7086727" y="2590546"/>
            <a:ext cx="4066540" cy="2287397"/>
          </a:xfrm>
          <a:prstGeom prst="rect">
            <a:avLst/>
          </a:prstGeom>
        </p:spPr>
      </p:pic>
      <p:pic>
        <p:nvPicPr>
          <p:cNvPr id="5" name="object 3"/>
          <p:cNvPicPr/>
          <p:nvPr/>
        </p:nvPicPr>
        <p:blipFill>
          <a:blip r:embed="rId2" cstate="print"/>
          <a:stretch>
            <a:fillRect/>
          </a:stretch>
        </p:blipFill>
        <p:spPr>
          <a:xfrm>
            <a:off x="0" y="23495"/>
            <a:ext cx="929005" cy="86233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66800" y="1125220"/>
            <a:ext cx="10284460" cy="989330"/>
          </a:xfrm>
          <a:prstGeom prst="rect">
            <a:avLst/>
          </a:prstGeom>
        </p:spPr>
        <p:txBody>
          <a:bodyPr vert="horz" wrap="square" lIns="0" tIns="12700" rIns="0" bIns="0" rtlCol="0">
            <a:noAutofit/>
          </a:bodyPr>
          <a:lstStyle/>
          <a:p>
            <a:pPr marL="12700">
              <a:lnSpc>
                <a:spcPts val="2160"/>
              </a:lnSpc>
            </a:pPr>
            <a:r>
              <a:rPr lang="en-US" altLang="en-US" sz="2000" b="1" dirty="0">
                <a:solidFill>
                  <a:schemeClr val="tx1"/>
                </a:solidFill>
                <a:latin typeface="Times New Roman" panose="02020603050405020304" charset="0"/>
                <a:cs typeface="Times New Roman" panose="02020603050405020304" charset="0"/>
              </a:rPr>
              <a:t>The Chief Minister Scholarship Scheme, applicable only in government institutes, provides financial assistance to students of all categories based on their qualifying examination marks.</a:t>
            </a:r>
            <a:endParaRPr lang="en-US" altLang="en-US" sz="2000" b="1" dirty="0">
              <a:solidFill>
                <a:schemeClr val="tx1"/>
              </a:solidFill>
              <a:latin typeface="Times New Roman" panose="02020603050405020304" charset="0"/>
              <a:cs typeface="Times New Roman" panose="02020603050405020304" charset="0"/>
            </a:endParaRPr>
          </a:p>
          <a:p>
            <a:pPr marL="12700">
              <a:lnSpc>
                <a:spcPts val="2160"/>
              </a:lnSpc>
            </a:pPr>
            <a:endParaRPr lang="en-US" altLang="en-US" sz="2000" b="1" dirty="0">
              <a:solidFill>
                <a:schemeClr val="tx1"/>
              </a:solidFill>
              <a:latin typeface="Times New Roman" panose="02020603050405020304" charset="0"/>
              <a:cs typeface="Times New Roman" panose="02020603050405020304" charset="0"/>
            </a:endParaRPr>
          </a:p>
          <a:p>
            <a:pPr marL="12700">
              <a:lnSpc>
                <a:spcPts val="2160"/>
              </a:lnSpc>
            </a:pPr>
            <a:endParaRPr lang="en-US" altLang="en-US" sz="2000" b="1" dirty="0">
              <a:solidFill>
                <a:schemeClr val="tx1"/>
              </a:solidFill>
              <a:latin typeface="Times New Roman" panose="02020603050405020304" charset="0"/>
              <a:cs typeface="Times New Roman" panose="02020603050405020304" charset="0"/>
            </a:endParaRPr>
          </a:p>
          <a:p>
            <a:pPr marL="12700">
              <a:lnSpc>
                <a:spcPts val="2160"/>
              </a:lnSpc>
            </a:pPr>
            <a:r>
              <a:rPr lang="en-US" altLang="en-US" sz="2000" b="1" dirty="0">
                <a:solidFill>
                  <a:schemeClr val="tx1"/>
                </a:solidFill>
                <a:latin typeface="Times New Roman" panose="02020603050405020304" charset="0"/>
                <a:cs typeface="Times New Roman" panose="02020603050405020304" charset="0"/>
              </a:rPr>
              <a:t>Full tuition fee waiver for SC category students with annual parental income below ₹2.5 lakhs</a:t>
            </a:r>
            <a:endParaRPr lang="en-US" altLang="en-US" sz="2000" b="1" dirty="0">
              <a:solidFill>
                <a:schemeClr val="tx1"/>
              </a:solidFill>
              <a:latin typeface="Times New Roman" panose="02020603050405020304" charset="0"/>
              <a:cs typeface="Times New Roman" panose="02020603050405020304" charset="0"/>
            </a:endParaRPr>
          </a:p>
        </p:txBody>
      </p:sp>
      <p:pic>
        <p:nvPicPr>
          <p:cNvPr id="4" name="Picture 3"/>
          <p:cNvPicPr/>
          <p:nvPr/>
        </p:nvPicPr>
        <p:blipFill>
          <a:blip r:embed="rId1"/>
          <a:stretch>
            <a:fillRect/>
          </a:stretch>
        </p:blipFill>
        <p:spPr>
          <a:xfrm>
            <a:off x="1261745" y="2819400"/>
            <a:ext cx="9676130" cy="3673475"/>
          </a:xfrm>
          <a:prstGeom prst="rect">
            <a:avLst/>
          </a:prstGeom>
        </p:spPr>
      </p:pic>
      <p:sp>
        <p:nvSpPr>
          <p:cNvPr id="5" name="Text Box 4"/>
          <p:cNvSpPr txBox="1"/>
          <p:nvPr/>
        </p:nvSpPr>
        <p:spPr>
          <a:xfrm>
            <a:off x="3581400" y="152400"/>
            <a:ext cx="4064000" cy="645160"/>
          </a:xfrm>
          <a:prstGeom prst="rect">
            <a:avLst/>
          </a:prstGeom>
          <a:noFill/>
        </p:spPr>
        <p:txBody>
          <a:bodyPr wrap="square" rtlCol="0">
            <a:spAutoFit/>
          </a:bodyPr>
          <a:lstStyle/>
          <a:p>
            <a:pPr algn="ctr"/>
            <a:r>
              <a:rPr lang="en-IN" altLang="en-US" sz="3600" b="1">
                <a:latin typeface="Times New Roman" panose="02020603050405020304" charset="0"/>
                <a:cs typeface="Times New Roman" panose="02020603050405020304" charset="0"/>
              </a:rPr>
              <a:t>Fee Structure</a:t>
            </a:r>
            <a:endParaRPr lang="en-IN" altLang="en-US" sz="3600" b="1">
              <a:latin typeface="Times New Roman" panose="02020603050405020304" charset="0"/>
              <a:cs typeface="Times New Roman" panose="02020603050405020304" charset="0"/>
            </a:endParaRPr>
          </a:p>
        </p:txBody>
      </p:sp>
      <p:pic>
        <p:nvPicPr>
          <p:cNvPr id="3" name="object 3"/>
          <p:cNvPicPr/>
          <p:nvPr/>
        </p:nvPicPr>
        <p:blipFill>
          <a:blip r:embed="rId2" cstate="print"/>
          <a:stretch>
            <a:fillRect/>
          </a:stretch>
        </p:blipFill>
        <p:spPr>
          <a:xfrm>
            <a:off x="0" y="23495"/>
            <a:ext cx="976630" cy="87757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09600" y="1828800"/>
            <a:ext cx="10836275" cy="3451225"/>
          </a:xfrm>
          <a:prstGeom prst="rect">
            <a:avLst/>
          </a:prstGeom>
        </p:spPr>
        <p:txBody>
          <a:bodyPr vert="horz" wrap="square" lIns="0" tIns="98425" rIns="0" bIns="0" rtlCol="0">
            <a:noAutofit/>
          </a:bodyPr>
          <a:lstStyle/>
          <a:p>
            <a:pPr marL="469900" indent="-457200">
              <a:lnSpc>
                <a:spcPct val="100000"/>
              </a:lnSpc>
              <a:spcBef>
                <a:spcPts val="675"/>
              </a:spcBef>
              <a:buFont typeface="Wingdings" panose="05000000000000000000" charset="0"/>
              <a:buChar char="ü"/>
              <a:tabLst>
                <a:tab pos="240665" algn="l"/>
              </a:tabLst>
            </a:pPr>
            <a:r>
              <a:rPr sz="2800" b="1" dirty="0">
                <a:latin typeface="Times New Roman" panose="02020603050405020304" charset="0"/>
                <a:cs typeface="Times New Roman" panose="02020603050405020304" charset="0"/>
              </a:rPr>
              <a:t>Based</a:t>
            </a:r>
            <a:r>
              <a:rPr sz="2800" b="1" spc="-55" dirty="0">
                <a:latin typeface="Times New Roman" panose="02020603050405020304" charset="0"/>
                <a:cs typeface="Times New Roman" panose="02020603050405020304" charset="0"/>
              </a:rPr>
              <a:t> </a:t>
            </a:r>
            <a:r>
              <a:rPr sz="2800" b="1" dirty="0">
                <a:latin typeface="Times New Roman" panose="02020603050405020304" charset="0"/>
                <a:cs typeface="Times New Roman" panose="02020603050405020304" charset="0"/>
              </a:rPr>
              <a:t>on</a:t>
            </a:r>
            <a:r>
              <a:rPr sz="2800" b="1" spc="-60" dirty="0">
                <a:latin typeface="Times New Roman" panose="02020603050405020304" charset="0"/>
                <a:cs typeface="Times New Roman" panose="02020603050405020304" charset="0"/>
              </a:rPr>
              <a:t> </a:t>
            </a:r>
            <a:r>
              <a:rPr sz="2800" b="1" dirty="0">
                <a:latin typeface="Times New Roman" panose="02020603050405020304" charset="0"/>
                <a:cs typeface="Times New Roman" panose="02020603050405020304" charset="0"/>
              </a:rPr>
              <a:t>10th</a:t>
            </a:r>
            <a:r>
              <a:rPr sz="2800" b="1" spc="-40" dirty="0">
                <a:latin typeface="Times New Roman" panose="02020603050405020304" charset="0"/>
                <a:cs typeface="Times New Roman" panose="02020603050405020304" charset="0"/>
              </a:rPr>
              <a:t> </a:t>
            </a:r>
            <a:r>
              <a:rPr sz="2800" b="1" spc="-10" dirty="0">
                <a:latin typeface="Times New Roman" panose="02020603050405020304" charset="0"/>
                <a:cs typeface="Times New Roman" panose="02020603050405020304" charset="0"/>
              </a:rPr>
              <a:t>marks</a:t>
            </a:r>
            <a:endParaRPr sz="2800" b="1" dirty="0">
              <a:latin typeface="Times New Roman" panose="02020603050405020304" charset="0"/>
              <a:cs typeface="Times New Roman" panose="02020603050405020304" charset="0"/>
            </a:endParaRPr>
          </a:p>
          <a:p>
            <a:pPr marL="469900" indent="-457200">
              <a:lnSpc>
                <a:spcPct val="100000"/>
              </a:lnSpc>
              <a:spcBef>
                <a:spcPts val="660"/>
              </a:spcBef>
              <a:buFont typeface="Wingdings" panose="05000000000000000000" charset="0"/>
              <a:buChar char="ü"/>
              <a:tabLst>
                <a:tab pos="240665" algn="l"/>
              </a:tabLst>
            </a:pPr>
            <a:r>
              <a:rPr sz="2800" b="1" dirty="0">
                <a:latin typeface="Times New Roman" panose="02020603050405020304" charset="0"/>
                <a:cs typeface="Times New Roman" panose="02020603050405020304" charset="0"/>
              </a:rPr>
              <a:t>Apply</a:t>
            </a:r>
            <a:r>
              <a:rPr sz="2800" b="1" spc="-95" dirty="0">
                <a:latin typeface="Times New Roman" panose="02020603050405020304" charset="0"/>
                <a:cs typeface="Times New Roman" panose="02020603050405020304" charset="0"/>
              </a:rPr>
              <a:t> </a:t>
            </a:r>
            <a:r>
              <a:rPr sz="2800" b="1" dirty="0">
                <a:latin typeface="Times New Roman" panose="02020603050405020304" charset="0"/>
                <a:cs typeface="Times New Roman" panose="02020603050405020304" charset="0"/>
              </a:rPr>
              <a:t>through</a:t>
            </a:r>
            <a:r>
              <a:rPr sz="2800" b="1" spc="-95" dirty="0">
                <a:latin typeface="Times New Roman" panose="02020603050405020304" charset="0"/>
                <a:cs typeface="Times New Roman" panose="02020603050405020304" charset="0"/>
              </a:rPr>
              <a:t> </a:t>
            </a:r>
            <a:r>
              <a:rPr sz="2800" b="1" dirty="0">
                <a:latin typeface="Times New Roman" panose="02020603050405020304" charset="0"/>
                <a:cs typeface="Times New Roman" panose="02020603050405020304" charset="0"/>
              </a:rPr>
              <a:t>PSBTE</a:t>
            </a:r>
            <a:r>
              <a:rPr sz="2800" b="1" spc="-114" dirty="0">
                <a:latin typeface="Times New Roman" panose="02020603050405020304" charset="0"/>
                <a:cs typeface="Times New Roman" panose="02020603050405020304" charset="0"/>
              </a:rPr>
              <a:t> </a:t>
            </a:r>
            <a:r>
              <a:rPr sz="2800" b="1" dirty="0">
                <a:latin typeface="Times New Roman" panose="02020603050405020304" charset="0"/>
                <a:cs typeface="Times New Roman" panose="02020603050405020304" charset="0"/>
              </a:rPr>
              <a:t>admission</a:t>
            </a:r>
            <a:r>
              <a:rPr sz="2800" b="1" spc="-95" dirty="0">
                <a:latin typeface="Times New Roman" panose="02020603050405020304" charset="0"/>
                <a:cs typeface="Times New Roman" panose="02020603050405020304" charset="0"/>
              </a:rPr>
              <a:t> </a:t>
            </a:r>
            <a:r>
              <a:rPr sz="2800" b="1" spc="-10" dirty="0">
                <a:latin typeface="Times New Roman" panose="02020603050405020304" charset="0"/>
                <a:cs typeface="Times New Roman" panose="02020603050405020304" charset="0"/>
              </a:rPr>
              <a:t>portal</a:t>
            </a:r>
            <a:r>
              <a:rPr lang="en-IN" altLang="en-US" sz="2800" b="1" spc="-10" dirty="0">
                <a:latin typeface="Times New Roman" panose="02020603050405020304" charset="0"/>
                <a:cs typeface="Times New Roman" panose="02020603050405020304" charset="0"/>
              </a:rPr>
              <a:t> at </a:t>
            </a:r>
            <a:r>
              <a:rPr lang="en-US" altLang="en-US" sz="2800" b="1" dirty="0">
                <a:latin typeface="Times New Roman" panose="02020603050405020304" charset="0"/>
                <a:cs typeface="Times New Roman" panose="02020603050405020304" charset="0"/>
                <a:sym typeface="+mn-ea"/>
              </a:rPr>
              <a:t>http://punjabteched.net/</a:t>
            </a:r>
            <a:endParaRPr lang="en-US" altLang="en-US" sz="2800" b="1" dirty="0">
              <a:latin typeface="Times New Roman" panose="02020603050405020304" charset="0"/>
              <a:cs typeface="Times New Roman" panose="02020603050405020304" charset="0"/>
              <a:sym typeface="+mn-ea"/>
            </a:endParaRPr>
          </a:p>
          <a:p>
            <a:pPr marL="469900" indent="-457200">
              <a:lnSpc>
                <a:spcPct val="100000"/>
              </a:lnSpc>
              <a:spcBef>
                <a:spcPts val="660"/>
              </a:spcBef>
              <a:buFont typeface="Wingdings" panose="05000000000000000000" charset="0"/>
              <a:buChar char="ü"/>
              <a:tabLst>
                <a:tab pos="240665" algn="l"/>
              </a:tabLst>
            </a:pPr>
            <a:r>
              <a:rPr lang="en-IN" altLang="en-US" sz="2800" b="1" dirty="0">
                <a:latin typeface="Times New Roman" panose="02020603050405020304" charset="0"/>
                <a:cs typeface="Times New Roman" panose="02020603050405020304" charset="0"/>
                <a:sym typeface="+mn-ea"/>
              </a:rPr>
              <a:t>Participate in counselling or contact us directly at Govt Polytechnic College </a:t>
            </a:r>
            <a:r>
              <a:rPr lang="en-IN" altLang="en-US" sz="2800" b="1" dirty="0" err="1">
                <a:latin typeface="Times New Roman" panose="02020603050405020304" charset="0"/>
                <a:cs typeface="Times New Roman" panose="02020603050405020304" charset="0"/>
                <a:sym typeface="+mn-ea"/>
              </a:rPr>
              <a:t>Khunimajra</a:t>
            </a:r>
            <a:r>
              <a:rPr lang="en-IN" altLang="en-US" sz="2800" b="1" dirty="0">
                <a:latin typeface="Times New Roman" panose="02020603050405020304" charset="0"/>
                <a:cs typeface="Times New Roman" panose="02020603050405020304" charset="0"/>
                <a:sym typeface="+mn-ea"/>
              </a:rPr>
              <a:t> (Mohali)</a:t>
            </a:r>
            <a:endParaRPr lang="en-IN" altLang="en-US" sz="2800" b="1" dirty="0">
              <a:latin typeface="Times New Roman" panose="02020603050405020304" charset="0"/>
              <a:cs typeface="Times New Roman" panose="02020603050405020304" charset="0"/>
              <a:sym typeface="+mn-ea"/>
            </a:endParaRPr>
          </a:p>
          <a:p>
            <a:pPr marL="469900" indent="-457200">
              <a:lnSpc>
                <a:spcPct val="100000"/>
              </a:lnSpc>
              <a:spcBef>
                <a:spcPts val="660"/>
              </a:spcBef>
              <a:buFont typeface="Wingdings" panose="05000000000000000000" charset="0"/>
              <a:buChar char="ü"/>
              <a:tabLst>
                <a:tab pos="240665" algn="l"/>
              </a:tabLst>
            </a:pPr>
            <a:r>
              <a:rPr lang="en-IN" altLang="en-US" sz="2800" b="1" dirty="0">
                <a:latin typeface="Times New Roman" panose="02020603050405020304" charset="0"/>
                <a:cs typeface="Times New Roman" panose="02020603050405020304" charset="0"/>
                <a:sym typeface="+mn-ea"/>
              </a:rPr>
              <a:t>Visit our Website gpckhunimajramohali.org</a:t>
            </a:r>
            <a:endParaRPr lang="en-US" sz="2800" b="1" dirty="0">
              <a:latin typeface="Times New Roman" panose="02020603050405020304" charset="0"/>
              <a:cs typeface="Times New Roman" panose="02020603050405020304" charset="0"/>
            </a:endParaRPr>
          </a:p>
          <a:p>
            <a:pPr marL="12700" indent="0">
              <a:lnSpc>
                <a:spcPct val="100000"/>
              </a:lnSpc>
              <a:spcBef>
                <a:spcPts val="660"/>
              </a:spcBef>
              <a:buFont typeface="Arial MT"/>
              <a:buNone/>
              <a:tabLst>
                <a:tab pos="240665" algn="l"/>
              </a:tabLst>
            </a:pPr>
            <a:endParaRPr sz="2800" dirty="0">
              <a:latin typeface="Calibri" panose="020F0502020204030204"/>
              <a:cs typeface="Calibri" panose="020F0502020204030204"/>
            </a:endParaRPr>
          </a:p>
          <a:p>
            <a:pPr marL="12700" indent="0">
              <a:lnSpc>
                <a:spcPct val="100000"/>
              </a:lnSpc>
              <a:spcBef>
                <a:spcPts val="660"/>
              </a:spcBef>
              <a:buFont typeface="Arial MT"/>
              <a:buNone/>
              <a:tabLst>
                <a:tab pos="239395" algn="l"/>
              </a:tabLst>
            </a:pPr>
            <a:endParaRPr sz="2800" dirty="0">
              <a:latin typeface="Calibri" panose="020F0502020204030204"/>
              <a:cs typeface="Calibri" panose="020F0502020204030204"/>
            </a:endParaRPr>
          </a:p>
        </p:txBody>
      </p:sp>
      <p:pic>
        <p:nvPicPr>
          <p:cNvPr id="5" name="object 3"/>
          <p:cNvPicPr/>
          <p:nvPr/>
        </p:nvPicPr>
        <p:blipFill>
          <a:blip r:embed="rId1" cstate="print"/>
          <a:stretch>
            <a:fillRect/>
          </a:stretch>
        </p:blipFill>
        <p:spPr>
          <a:xfrm>
            <a:off x="0" y="23495"/>
            <a:ext cx="989330" cy="922655"/>
          </a:xfrm>
          <a:prstGeom prst="rect">
            <a:avLst/>
          </a:prstGeom>
        </p:spPr>
      </p:pic>
      <p:sp>
        <p:nvSpPr>
          <p:cNvPr id="4" name="Text Box 3"/>
          <p:cNvSpPr txBox="1"/>
          <p:nvPr/>
        </p:nvSpPr>
        <p:spPr>
          <a:xfrm>
            <a:off x="4195445" y="210185"/>
            <a:ext cx="4064000" cy="1198880"/>
          </a:xfrm>
          <a:prstGeom prst="rect">
            <a:avLst/>
          </a:prstGeom>
          <a:noFill/>
        </p:spPr>
        <p:txBody>
          <a:bodyPr wrap="square" rtlCol="0">
            <a:spAutoFit/>
          </a:bodyPr>
          <a:lstStyle/>
          <a:p>
            <a:r>
              <a:rPr sz="3600" b="1" dirty="0">
                <a:latin typeface="Times New Roman" panose="02020603050405020304" charset="0"/>
                <a:cs typeface="Times New Roman" panose="02020603050405020304" charset="0"/>
                <a:sym typeface="+mn-ea"/>
              </a:rPr>
              <a:t>Admission</a:t>
            </a:r>
            <a:r>
              <a:rPr sz="3600" b="1" spc="-10" dirty="0">
                <a:latin typeface="Times New Roman" panose="02020603050405020304" charset="0"/>
                <a:cs typeface="Times New Roman" panose="02020603050405020304" charset="0"/>
                <a:sym typeface="+mn-ea"/>
              </a:rPr>
              <a:t> Process</a:t>
            </a:r>
            <a:endParaRPr sz="3600" b="1">
              <a:latin typeface="Times New Roman" panose="02020603050405020304" charset="0"/>
              <a:cs typeface="Times New Roman" panose="02020603050405020304" charset="0"/>
            </a:endParaRPr>
          </a:p>
          <a:p>
            <a:endParaRPr lang="en-US" sz="3600" b="1">
              <a:latin typeface="Times New Roman" panose="02020603050405020304" charset="0"/>
              <a:cs typeface="Times New Roman" panose="0202060305040502030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1"/>
          <a:stretch>
            <a:fillRect/>
          </a:stretch>
        </p:blipFill>
        <p:spPr>
          <a:xfrm>
            <a:off x="1295146" y="1371600"/>
            <a:ext cx="9047988" cy="5394960"/>
          </a:xfrm>
          <a:prstGeom prst="rect">
            <a:avLst/>
          </a:prstGeom>
        </p:spPr>
      </p:pic>
      <p:pic>
        <p:nvPicPr>
          <p:cNvPr id="5" name="object 3"/>
          <p:cNvPicPr/>
          <p:nvPr/>
        </p:nvPicPr>
        <p:blipFill>
          <a:blip r:embed="rId2" cstate="print"/>
          <a:stretch>
            <a:fillRect/>
          </a:stretch>
        </p:blipFill>
        <p:spPr>
          <a:xfrm>
            <a:off x="0" y="23495"/>
            <a:ext cx="976630" cy="877570"/>
          </a:xfrm>
          <a:prstGeom prst="rect">
            <a:avLst/>
          </a:prstGeom>
        </p:spPr>
      </p:pic>
      <p:sp>
        <p:nvSpPr>
          <p:cNvPr id="6" name="Text Box 5"/>
          <p:cNvSpPr txBox="1"/>
          <p:nvPr/>
        </p:nvSpPr>
        <p:spPr>
          <a:xfrm>
            <a:off x="2286000" y="76200"/>
            <a:ext cx="7192645" cy="645160"/>
          </a:xfrm>
          <a:prstGeom prst="rect">
            <a:avLst/>
          </a:prstGeom>
          <a:noFill/>
        </p:spPr>
        <p:txBody>
          <a:bodyPr wrap="square" rtlCol="0">
            <a:spAutoFit/>
          </a:bodyPr>
          <a:lstStyle/>
          <a:p>
            <a:r>
              <a:rPr lang="en-IN" altLang="en-US" sz="3600" b="1">
                <a:latin typeface="Times New Roman" panose="02020603050405020304" charset="0"/>
                <a:cs typeface="Times New Roman" panose="02020603050405020304" charset="0"/>
              </a:rPr>
              <a:t>Percentage of admitted students</a:t>
            </a:r>
            <a:endParaRPr lang="en-IN" altLang="en-US" sz="3600" b="1">
              <a:latin typeface="Times New Roman" panose="02020603050405020304" charset="0"/>
              <a:cs typeface="Times New Roman" panose="0202060305040502030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495"/>
            <a:ext cx="10972800" cy="582613"/>
          </a:xfrm>
        </p:spPr>
        <p:txBody>
          <a:bodyPr/>
          <a:lstStyle/>
          <a:p>
            <a:pPr algn="ctr"/>
            <a:r>
              <a:rPr lang="en-IN" altLang="en-US" b="1">
                <a:solidFill>
                  <a:schemeClr val="tx2"/>
                </a:solidFill>
                <a:latin typeface="Times New Roman" panose="02020603050405020304" charset="0"/>
                <a:cs typeface="Times New Roman" panose="02020603050405020304" charset="0"/>
              </a:rPr>
              <a:t>State level academic toppers(2024)</a:t>
            </a:r>
            <a:endParaRPr lang="en-IN" altLang="en-US" b="1">
              <a:solidFill>
                <a:schemeClr val="tx2"/>
              </a:solidFill>
              <a:latin typeface="Times New Roman" panose="02020603050405020304" charset="0"/>
              <a:cs typeface="Times New Roman" panose="02020603050405020304" charset="0"/>
            </a:endParaRPr>
          </a:p>
        </p:txBody>
      </p:sp>
      <p:graphicFrame>
        <p:nvGraphicFramePr>
          <p:cNvPr id="6" name="Content Placeholder 5"/>
          <p:cNvGraphicFramePr>
            <a:graphicFrameLocks noGrp="1"/>
          </p:cNvGraphicFramePr>
          <p:nvPr>
            <p:ph idx="1"/>
            <p:custDataLst>
              <p:tags r:id="rId1"/>
            </p:custDataLst>
          </p:nvPr>
        </p:nvGraphicFramePr>
        <p:xfrm>
          <a:off x="609600" y="980440"/>
          <a:ext cx="10802620" cy="5257800"/>
        </p:xfrm>
        <a:graphic>
          <a:graphicData uri="http://schemas.openxmlformats.org/drawingml/2006/table">
            <a:tbl>
              <a:tblPr firstRow="1" bandRow="1">
                <a:tableStyleId>{5C22544A-7EE6-4342-B048-85BDC9FD1C3A}</a:tableStyleId>
              </a:tblPr>
              <a:tblGrid>
                <a:gridCol w="1567815"/>
                <a:gridCol w="1190625"/>
                <a:gridCol w="2698750"/>
                <a:gridCol w="1501140"/>
                <a:gridCol w="1290955"/>
                <a:gridCol w="2553335"/>
              </a:tblGrid>
              <a:tr h="584200">
                <a:tc>
                  <a:txBody>
                    <a:bodyPr/>
                    <a:lstStyle/>
                    <a:p>
                      <a:pPr algn="ctr">
                        <a:buNone/>
                      </a:pPr>
                      <a:r>
                        <a:rPr lang="en-IN" altLang="en-US" sz="2800" b="1">
                          <a:solidFill>
                            <a:schemeClr val="tx2"/>
                          </a:solidFill>
                          <a:latin typeface="Times New Roman" panose="02020603050405020304" charset="0"/>
                          <a:cs typeface="Times New Roman" panose="02020603050405020304" charset="0"/>
                        </a:rPr>
                        <a:t>S.No</a:t>
                      </a:r>
                      <a:endParaRPr lang="en-IN" altLang="en-US" sz="2800" b="1">
                        <a:solidFill>
                          <a:schemeClr val="tx2"/>
                        </a:solidFill>
                        <a:latin typeface="Times New Roman" panose="02020603050405020304" charset="0"/>
                        <a:cs typeface="Times New Roman" panose="02020603050405020304" charset="0"/>
                      </a:endParaRPr>
                    </a:p>
                  </a:txBody>
                  <a:tcPr anchor="ctr"/>
                </a:tc>
                <a:tc>
                  <a:txBody>
                    <a:bodyPr/>
                    <a:lstStyle/>
                    <a:p>
                      <a:pPr algn="ctr">
                        <a:buNone/>
                      </a:pPr>
                      <a:r>
                        <a:rPr lang="en-IN" altLang="en-US" sz="2800" b="1">
                          <a:solidFill>
                            <a:schemeClr val="tx2"/>
                          </a:solidFill>
                          <a:latin typeface="Times New Roman" panose="02020603050405020304" charset="0"/>
                          <a:cs typeface="Times New Roman" panose="02020603050405020304" charset="0"/>
                        </a:rPr>
                        <a:t>Rank</a:t>
                      </a:r>
                      <a:endParaRPr lang="en-IN" altLang="en-US" sz="2800" b="1">
                        <a:solidFill>
                          <a:schemeClr val="tx2"/>
                        </a:solidFill>
                        <a:latin typeface="Times New Roman" panose="02020603050405020304" charset="0"/>
                        <a:cs typeface="Times New Roman" panose="02020603050405020304" charset="0"/>
                      </a:endParaRPr>
                    </a:p>
                  </a:txBody>
                  <a:tcPr anchor="ctr"/>
                </a:tc>
                <a:tc>
                  <a:txBody>
                    <a:bodyPr/>
                    <a:lstStyle/>
                    <a:p>
                      <a:pPr algn="ctr">
                        <a:buNone/>
                      </a:pPr>
                      <a:r>
                        <a:rPr lang="en-IN" altLang="en-US" sz="2800" b="1">
                          <a:solidFill>
                            <a:schemeClr val="tx2"/>
                          </a:solidFill>
                          <a:latin typeface="Times New Roman" panose="02020603050405020304" charset="0"/>
                          <a:cs typeface="Times New Roman" panose="02020603050405020304" charset="0"/>
                        </a:rPr>
                        <a:t>Name</a:t>
                      </a:r>
                      <a:endParaRPr lang="en-IN" altLang="en-US" sz="2800" b="1">
                        <a:solidFill>
                          <a:schemeClr val="tx2"/>
                        </a:solidFill>
                        <a:latin typeface="Times New Roman" panose="02020603050405020304" charset="0"/>
                        <a:cs typeface="Times New Roman" panose="02020603050405020304" charset="0"/>
                      </a:endParaRPr>
                    </a:p>
                  </a:txBody>
                  <a:tcPr anchor="ctr"/>
                </a:tc>
                <a:tc>
                  <a:txBody>
                    <a:bodyPr/>
                    <a:lstStyle/>
                    <a:p>
                      <a:pPr algn="ctr">
                        <a:buNone/>
                      </a:pPr>
                      <a:r>
                        <a:rPr lang="en-IN" altLang="en-US" sz="2800" b="1">
                          <a:solidFill>
                            <a:schemeClr val="tx2"/>
                          </a:solidFill>
                          <a:latin typeface="Times New Roman" panose="02020603050405020304" charset="0"/>
                          <a:cs typeface="Times New Roman" panose="02020603050405020304" charset="0"/>
                        </a:rPr>
                        <a:t>Marks</a:t>
                      </a:r>
                      <a:endParaRPr lang="en-IN" altLang="en-US" sz="2800" b="1">
                        <a:solidFill>
                          <a:schemeClr val="tx2"/>
                        </a:solidFill>
                        <a:latin typeface="Times New Roman" panose="02020603050405020304" charset="0"/>
                        <a:cs typeface="Times New Roman" panose="02020603050405020304" charset="0"/>
                      </a:endParaRPr>
                    </a:p>
                  </a:txBody>
                  <a:tcPr anchor="ctr"/>
                </a:tc>
                <a:tc>
                  <a:txBody>
                    <a:bodyPr/>
                    <a:lstStyle/>
                    <a:p>
                      <a:pPr algn="ctr">
                        <a:buNone/>
                      </a:pPr>
                      <a:r>
                        <a:rPr lang="en-IN" altLang="en-US" sz="2800" b="1">
                          <a:solidFill>
                            <a:schemeClr val="tx2"/>
                          </a:solidFill>
                          <a:latin typeface="Times New Roman" panose="02020603050405020304" charset="0"/>
                          <a:cs typeface="Times New Roman" panose="02020603050405020304" charset="0"/>
                        </a:rPr>
                        <a:t>Trade</a:t>
                      </a:r>
                      <a:endParaRPr lang="en-IN" altLang="en-US" sz="2800" b="1">
                        <a:solidFill>
                          <a:schemeClr val="tx2"/>
                        </a:solidFill>
                        <a:latin typeface="Times New Roman" panose="02020603050405020304" charset="0"/>
                        <a:cs typeface="Times New Roman" panose="02020603050405020304" charset="0"/>
                      </a:endParaRPr>
                    </a:p>
                  </a:txBody>
                  <a:tcPr anchor="ctr"/>
                </a:tc>
                <a:tc>
                  <a:txBody>
                    <a:bodyPr/>
                    <a:lstStyle/>
                    <a:p>
                      <a:pPr algn="ctr">
                        <a:buNone/>
                      </a:pPr>
                      <a:r>
                        <a:rPr lang="en-IN" altLang="en-US" sz="2800" b="1">
                          <a:solidFill>
                            <a:schemeClr val="tx2"/>
                          </a:solidFill>
                          <a:latin typeface="Times New Roman" panose="02020603050405020304" charset="0"/>
                          <a:cs typeface="Times New Roman" panose="02020603050405020304" charset="0"/>
                        </a:rPr>
                        <a:t>Semester</a:t>
                      </a:r>
                      <a:endParaRPr lang="en-IN" altLang="en-US" sz="2800" b="1">
                        <a:solidFill>
                          <a:schemeClr val="tx2"/>
                        </a:solidFill>
                        <a:latin typeface="Times New Roman" panose="02020603050405020304" charset="0"/>
                        <a:cs typeface="Times New Roman" panose="02020603050405020304" charset="0"/>
                      </a:endParaRPr>
                    </a:p>
                  </a:txBody>
                  <a:tcPr anchor="ctr"/>
                </a:tc>
              </a:tr>
              <a:tr h="584200">
                <a:tc>
                  <a:txBody>
                    <a:bodyPr/>
                    <a:lstStyle/>
                    <a:p>
                      <a:pPr algn="ctr">
                        <a:buNone/>
                      </a:pPr>
                      <a:r>
                        <a:rPr lang="en-IN" altLang="en-US" sz="1800" b="1">
                          <a:solidFill>
                            <a:schemeClr val="tx2"/>
                          </a:solidFill>
                          <a:latin typeface="Times New Roman" panose="02020603050405020304" charset="0"/>
                          <a:cs typeface="Times New Roman" panose="02020603050405020304" charset="0"/>
                        </a:rPr>
                        <a:t>2</a:t>
                      </a:r>
                      <a:endParaRPr lang="en-IN" altLang="en-US" sz="1800" b="1">
                        <a:solidFill>
                          <a:schemeClr val="tx2"/>
                        </a:solidFill>
                        <a:latin typeface="Times New Roman" panose="02020603050405020304" charset="0"/>
                        <a:cs typeface="Times New Roman" panose="02020603050405020304" charset="0"/>
                      </a:endParaRPr>
                    </a:p>
                  </a:txBody>
                  <a:tcPr anchor="ctr"/>
                </a:tc>
                <a:tc>
                  <a:txBody>
                    <a:bodyPr/>
                    <a:lstStyle/>
                    <a:p>
                      <a:pPr algn="ctr" fontAlgn="t"/>
                      <a:r>
                        <a:rPr lang="en-US" altLang="zh-CN" sz="1800" b="1" i="0">
                          <a:solidFill>
                            <a:schemeClr val="tx2"/>
                          </a:solidFill>
                          <a:latin typeface="Times New Roman" panose="02020603050405020304" charset="0"/>
                          <a:ea typeface="Calibri" panose="020F0502020204030204"/>
                          <a:cs typeface="Times New Roman" panose="02020603050405020304" charset="0"/>
                        </a:rPr>
                        <a:t>2</a:t>
                      </a:r>
                      <a:endParaRPr lang="en-US" altLang="zh-CN" sz="1800" b="1" i="0">
                        <a:solidFill>
                          <a:schemeClr val="tx2"/>
                        </a:solidFill>
                        <a:latin typeface="Times New Roman" panose="02020603050405020304" charset="0"/>
                        <a:ea typeface="Calibri" panose="020F05020202040302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Calibri" panose="020F0502020204030204"/>
                          <a:cs typeface="Times New Roman" panose="02020603050405020304" charset="0"/>
                        </a:rPr>
                        <a:t>KARAMVEER SINGH</a:t>
                      </a:r>
                      <a:endParaRPr lang="en-US" altLang="zh-CN" sz="1800" b="1" i="0">
                        <a:solidFill>
                          <a:schemeClr val="tx2"/>
                        </a:solidFill>
                        <a:latin typeface="Times New Roman" panose="02020603050405020304" charset="0"/>
                        <a:ea typeface="Calibri" panose="020F05020202040302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Calibri" panose="020F0502020204030204"/>
                          <a:cs typeface="Times New Roman" panose="02020603050405020304" charset="0"/>
                        </a:rPr>
                        <a:t>714</a:t>
                      </a:r>
                      <a:endParaRPr lang="en-US" altLang="zh-CN" sz="1800" b="1" i="0">
                        <a:solidFill>
                          <a:schemeClr val="tx2"/>
                        </a:solidFill>
                        <a:latin typeface="Times New Roman" panose="02020603050405020304" charset="0"/>
                        <a:ea typeface="Calibri" panose="020F05020202040302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Times New Roman" panose="02020603050405020304"/>
                          <a:cs typeface="Times New Roman" panose="02020603050405020304" charset="0"/>
                        </a:rPr>
                        <a:t>EE</a:t>
                      </a:r>
                      <a:endParaRPr lang="en-US" altLang="zh-CN" sz="1800" b="1" i="0">
                        <a:solidFill>
                          <a:schemeClr val="tx2"/>
                        </a:solidFill>
                        <a:latin typeface="Times New Roman" panose="02020603050405020304" charset="0"/>
                        <a:ea typeface="Times New Roman" panose="020206030504050203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Times New Roman" panose="02020603050405020304"/>
                          <a:cs typeface="Times New Roman" panose="02020603050405020304" charset="0"/>
                        </a:rPr>
                        <a:t>6TH</a:t>
                      </a:r>
                      <a:endParaRPr lang="en-US" altLang="zh-CN" sz="1800" b="1" i="0">
                        <a:solidFill>
                          <a:schemeClr val="tx2"/>
                        </a:solidFill>
                        <a:latin typeface="Times New Roman" panose="02020603050405020304" charset="0"/>
                        <a:ea typeface="Times New Roman" panose="02020603050405020304"/>
                        <a:cs typeface="Times New Roman" panose="02020603050405020304" charset="0"/>
                      </a:endParaRPr>
                    </a:p>
                  </a:txBody>
                  <a:tcPr marL="6667" marR="6667" marT="6667" marB="0" anchor="ctr"/>
                </a:tc>
              </a:tr>
              <a:tr h="584200">
                <a:tc>
                  <a:txBody>
                    <a:bodyPr/>
                    <a:lstStyle/>
                    <a:p>
                      <a:pPr algn="ctr">
                        <a:buNone/>
                      </a:pPr>
                      <a:r>
                        <a:rPr lang="en-IN" altLang="en-US" sz="1800" b="1">
                          <a:solidFill>
                            <a:schemeClr val="tx2"/>
                          </a:solidFill>
                          <a:latin typeface="Times New Roman" panose="02020603050405020304" charset="0"/>
                          <a:cs typeface="Times New Roman" panose="02020603050405020304" charset="0"/>
                        </a:rPr>
                        <a:t>3</a:t>
                      </a:r>
                      <a:endParaRPr lang="en-IN" altLang="en-US" sz="1800" b="1">
                        <a:solidFill>
                          <a:schemeClr val="tx2"/>
                        </a:solidFill>
                        <a:latin typeface="Times New Roman" panose="02020603050405020304" charset="0"/>
                        <a:cs typeface="Times New Roman" panose="02020603050405020304" charset="0"/>
                      </a:endParaRPr>
                    </a:p>
                  </a:txBody>
                  <a:tcPr anchor="ctr"/>
                </a:tc>
                <a:tc>
                  <a:txBody>
                    <a:bodyPr/>
                    <a:lstStyle/>
                    <a:p>
                      <a:pPr algn="ctr" fontAlgn="t"/>
                      <a:r>
                        <a:rPr lang="en-US" altLang="zh-CN" sz="1800" b="1" i="0">
                          <a:solidFill>
                            <a:schemeClr val="tx2"/>
                          </a:solidFill>
                          <a:latin typeface="Times New Roman" panose="02020603050405020304" charset="0"/>
                          <a:ea typeface="Calibri" panose="020F0502020204030204"/>
                          <a:cs typeface="Times New Roman" panose="02020603050405020304" charset="0"/>
                        </a:rPr>
                        <a:t>6</a:t>
                      </a:r>
                      <a:endParaRPr lang="en-US" altLang="zh-CN" sz="1800" b="1" i="0">
                        <a:solidFill>
                          <a:schemeClr val="tx2"/>
                        </a:solidFill>
                        <a:latin typeface="Times New Roman" panose="02020603050405020304" charset="0"/>
                        <a:ea typeface="Calibri" panose="020F05020202040302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Calibri" panose="020F0502020204030204"/>
                          <a:cs typeface="Times New Roman" panose="02020603050405020304" charset="0"/>
                        </a:rPr>
                        <a:t>SHALINI</a:t>
                      </a:r>
                      <a:endParaRPr lang="en-US" altLang="zh-CN" sz="1800" b="1" i="0">
                        <a:solidFill>
                          <a:schemeClr val="tx2"/>
                        </a:solidFill>
                        <a:latin typeface="Times New Roman" panose="02020603050405020304" charset="0"/>
                        <a:ea typeface="Calibri" panose="020F05020202040302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Calibri" panose="020F0502020204030204"/>
                          <a:cs typeface="Times New Roman" panose="02020603050405020304" charset="0"/>
                        </a:rPr>
                        <a:t>715</a:t>
                      </a:r>
                      <a:endParaRPr lang="en-US" altLang="zh-CN" sz="1800" b="1" i="0">
                        <a:solidFill>
                          <a:schemeClr val="tx2"/>
                        </a:solidFill>
                        <a:latin typeface="Times New Roman" panose="02020603050405020304" charset="0"/>
                        <a:ea typeface="Calibri" panose="020F05020202040302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Times New Roman" panose="02020603050405020304"/>
                          <a:cs typeface="Times New Roman" panose="02020603050405020304" charset="0"/>
                        </a:rPr>
                        <a:t>MLT</a:t>
                      </a:r>
                      <a:endParaRPr lang="en-US" altLang="zh-CN" sz="1800" b="1" i="0">
                        <a:solidFill>
                          <a:schemeClr val="tx2"/>
                        </a:solidFill>
                        <a:latin typeface="Times New Roman" panose="02020603050405020304" charset="0"/>
                        <a:ea typeface="Times New Roman" panose="020206030504050203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Times New Roman" panose="02020603050405020304"/>
                          <a:cs typeface="Times New Roman" panose="02020603050405020304" charset="0"/>
                        </a:rPr>
                        <a:t>6TH</a:t>
                      </a:r>
                      <a:endParaRPr lang="en-US" altLang="zh-CN" sz="1800" b="1" i="0">
                        <a:solidFill>
                          <a:schemeClr val="tx2"/>
                        </a:solidFill>
                        <a:latin typeface="Times New Roman" panose="02020603050405020304" charset="0"/>
                        <a:ea typeface="Times New Roman" panose="02020603050405020304"/>
                        <a:cs typeface="Times New Roman" panose="02020603050405020304" charset="0"/>
                      </a:endParaRPr>
                    </a:p>
                  </a:txBody>
                  <a:tcPr marL="6667" marR="6667" marT="6667" marB="0" anchor="ctr"/>
                </a:tc>
              </a:tr>
              <a:tr h="584200">
                <a:tc>
                  <a:txBody>
                    <a:bodyPr/>
                    <a:lstStyle/>
                    <a:p>
                      <a:pPr algn="ctr">
                        <a:buNone/>
                      </a:pPr>
                      <a:r>
                        <a:rPr lang="en-IN" altLang="en-US" sz="1800" b="1">
                          <a:solidFill>
                            <a:schemeClr val="tx2"/>
                          </a:solidFill>
                          <a:latin typeface="Times New Roman" panose="02020603050405020304" charset="0"/>
                          <a:cs typeface="Times New Roman" panose="02020603050405020304" charset="0"/>
                        </a:rPr>
                        <a:t>4</a:t>
                      </a:r>
                      <a:endParaRPr lang="en-IN" altLang="en-US" sz="1800" b="1">
                        <a:solidFill>
                          <a:schemeClr val="tx2"/>
                        </a:solidFill>
                        <a:latin typeface="Times New Roman" panose="02020603050405020304" charset="0"/>
                        <a:cs typeface="Times New Roman" panose="02020603050405020304" charset="0"/>
                      </a:endParaRPr>
                    </a:p>
                  </a:txBody>
                  <a:tcPr anchor="ctr"/>
                </a:tc>
                <a:tc>
                  <a:txBody>
                    <a:bodyPr/>
                    <a:lstStyle/>
                    <a:p>
                      <a:pPr algn="ctr" fontAlgn="t"/>
                      <a:r>
                        <a:rPr lang="en-US" altLang="zh-CN" sz="1800" b="1" i="0">
                          <a:solidFill>
                            <a:schemeClr val="tx2"/>
                          </a:solidFill>
                          <a:latin typeface="Times New Roman" panose="02020603050405020304" charset="0"/>
                          <a:ea typeface="Calibri" panose="020F0502020204030204"/>
                          <a:cs typeface="Times New Roman" panose="02020603050405020304" charset="0"/>
                        </a:rPr>
                        <a:t>9</a:t>
                      </a:r>
                      <a:endParaRPr lang="en-US" altLang="zh-CN" sz="1800" b="1" i="0">
                        <a:solidFill>
                          <a:schemeClr val="tx2"/>
                        </a:solidFill>
                        <a:latin typeface="Times New Roman" panose="02020603050405020304" charset="0"/>
                        <a:ea typeface="Calibri" panose="020F05020202040302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Calibri" panose="020F0502020204030204"/>
                          <a:cs typeface="Times New Roman" panose="02020603050405020304" charset="0"/>
                        </a:rPr>
                        <a:t>HARJINDER  KAUR</a:t>
                      </a:r>
                      <a:endParaRPr lang="en-US" altLang="zh-CN" sz="1800" b="1" i="0">
                        <a:solidFill>
                          <a:schemeClr val="tx2"/>
                        </a:solidFill>
                        <a:latin typeface="Times New Roman" panose="02020603050405020304" charset="0"/>
                        <a:ea typeface="Calibri" panose="020F05020202040302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Calibri" panose="020F0502020204030204"/>
                          <a:cs typeface="Times New Roman" panose="02020603050405020304" charset="0"/>
                        </a:rPr>
                        <a:t>710</a:t>
                      </a:r>
                      <a:endParaRPr lang="en-US" altLang="zh-CN" sz="1800" b="1" i="0">
                        <a:solidFill>
                          <a:schemeClr val="tx2"/>
                        </a:solidFill>
                        <a:latin typeface="Times New Roman" panose="02020603050405020304" charset="0"/>
                        <a:ea typeface="Calibri" panose="020F05020202040302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Times New Roman" panose="02020603050405020304"/>
                          <a:cs typeface="Times New Roman" panose="02020603050405020304" charset="0"/>
                        </a:rPr>
                        <a:t>MLT</a:t>
                      </a:r>
                      <a:endParaRPr lang="en-US" altLang="zh-CN" sz="1800" b="1" i="0">
                        <a:solidFill>
                          <a:schemeClr val="tx2"/>
                        </a:solidFill>
                        <a:latin typeface="Times New Roman" panose="02020603050405020304" charset="0"/>
                        <a:ea typeface="Times New Roman" panose="020206030504050203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Times New Roman" panose="02020603050405020304"/>
                          <a:cs typeface="Times New Roman" panose="02020603050405020304" charset="0"/>
                        </a:rPr>
                        <a:t>6TH</a:t>
                      </a:r>
                      <a:endParaRPr lang="en-US" altLang="zh-CN" sz="1800" b="1" i="0">
                        <a:solidFill>
                          <a:schemeClr val="tx2"/>
                        </a:solidFill>
                        <a:latin typeface="Times New Roman" panose="02020603050405020304" charset="0"/>
                        <a:ea typeface="Times New Roman" panose="02020603050405020304"/>
                        <a:cs typeface="Times New Roman" panose="02020603050405020304" charset="0"/>
                      </a:endParaRPr>
                    </a:p>
                  </a:txBody>
                  <a:tcPr marL="6667" marR="6667" marT="6667" marB="0" anchor="ctr"/>
                </a:tc>
              </a:tr>
              <a:tr h="584200">
                <a:tc>
                  <a:txBody>
                    <a:bodyPr/>
                    <a:lstStyle/>
                    <a:p>
                      <a:pPr algn="ctr">
                        <a:buNone/>
                      </a:pPr>
                      <a:r>
                        <a:rPr lang="en-IN" altLang="en-US" sz="1800" b="1">
                          <a:solidFill>
                            <a:schemeClr val="tx2"/>
                          </a:solidFill>
                          <a:latin typeface="Times New Roman" panose="02020603050405020304" charset="0"/>
                          <a:cs typeface="Times New Roman" panose="02020603050405020304" charset="0"/>
                        </a:rPr>
                        <a:t>5</a:t>
                      </a:r>
                      <a:endParaRPr lang="en-IN" altLang="en-US" sz="1800" b="1">
                        <a:solidFill>
                          <a:schemeClr val="tx2"/>
                        </a:solidFill>
                        <a:latin typeface="Times New Roman" panose="02020603050405020304" charset="0"/>
                        <a:cs typeface="Times New Roman" panose="02020603050405020304" charset="0"/>
                      </a:endParaRPr>
                    </a:p>
                  </a:txBody>
                  <a:tcPr anchor="ctr"/>
                </a:tc>
                <a:tc>
                  <a:txBody>
                    <a:bodyPr/>
                    <a:lstStyle/>
                    <a:p>
                      <a:pPr algn="ctr" fontAlgn="t"/>
                      <a:r>
                        <a:rPr lang="en-US" altLang="zh-CN" sz="1800" b="1" i="0">
                          <a:solidFill>
                            <a:schemeClr val="tx2"/>
                          </a:solidFill>
                          <a:latin typeface="Times New Roman" panose="02020603050405020304" charset="0"/>
                          <a:ea typeface="Calibri" panose="020F0502020204030204"/>
                          <a:cs typeface="Times New Roman" panose="02020603050405020304" charset="0"/>
                        </a:rPr>
                        <a:t>9</a:t>
                      </a:r>
                      <a:endParaRPr lang="en-US" altLang="zh-CN" sz="1800" b="1" i="0">
                        <a:solidFill>
                          <a:schemeClr val="tx2"/>
                        </a:solidFill>
                        <a:latin typeface="Times New Roman" panose="02020603050405020304" charset="0"/>
                        <a:ea typeface="Calibri" panose="020F05020202040302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Calibri" panose="020F0502020204030204"/>
                          <a:cs typeface="Times New Roman" panose="02020603050405020304" charset="0"/>
                        </a:rPr>
                        <a:t>RUPINDER  KAUR</a:t>
                      </a:r>
                      <a:endParaRPr lang="en-US" altLang="zh-CN" sz="1800" b="1" i="0">
                        <a:solidFill>
                          <a:schemeClr val="tx2"/>
                        </a:solidFill>
                        <a:latin typeface="Times New Roman" panose="02020603050405020304" charset="0"/>
                        <a:ea typeface="Calibri" panose="020F05020202040302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Calibri" panose="020F0502020204030204"/>
                          <a:cs typeface="Times New Roman" panose="02020603050405020304" charset="0"/>
                        </a:rPr>
                        <a:t>710</a:t>
                      </a:r>
                      <a:endParaRPr lang="en-US" altLang="zh-CN" sz="1800" b="1" i="0">
                        <a:solidFill>
                          <a:schemeClr val="tx2"/>
                        </a:solidFill>
                        <a:latin typeface="Times New Roman" panose="02020603050405020304" charset="0"/>
                        <a:ea typeface="Calibri" panose="020F05020202040302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Times New Roman" panose="02020603050405020304"/>
                          <a:cs typeface="Times New Roman" panose="02020603050405020304" charset="0"/>
                        </a:rPr>
                        <a:t>MLT</a:t>
                      </a:r>
                      <a:endParaRPr lang="en-US" altLang="zh-CN" sz="1800" b="1" i="0">
                        <a:solidFill>
                          <a:schemeClr val="tx2"/>
                        </a:solidFill>
                        <a:latin typeface="Times New Roman" panose="02020603050405020304" charset="0"/>
                        <a:ea typeface="Times New Roman" panose="020206030504050203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Times New Roman" panose="02020603050405020304"/>
                          <a:cs typeface="Times New Roman" panose="02020603050405020304" charset="0"/>
                        </a:rPr>
                        <a:t>6TH</a:t>
                      </a:r>
                      <a:endParaRPr lang="en-US" altLang="zh-CN" sz="1800" b="1" i="0">
                        <a:solidFill>
                          <a:schemeClr val="tx2"/>
                        </a:solidFill>
                        <a:latin typeface="Times New Roman" panose="02020603050405020304" charset="0"/>
                        <a:ea typeface="Times New Roman" panose="02020603050405020304"/>
                        <a:cs typeface="Times New Roman" panose="02020603050405020304" charset="0"/>
                      </a:endParaRPr>
                    </a:p>
                  </a:txBody>
                  <a:tcPr marL="6667" marR="6667" marT="6667" marB="0" anchor="ctr"/>
                </a:tc>
              </a:tr>
              <a:tr h="584200">
                <a:tc>
                  <a:txBody>
                    <a:bodyPr/>
                    <a:lstStyle/>
                    <a:p>
                      <a:pPr algn="ctr">
                        <a:buNone/>
                      </a:pPr>
                      <a:r>
                        <a:rPr lang="en-IN" altLang="en-US" sz="1800" b="1">
                          <a:solidFill>
                            <a:schemeClr val="tx2"/>
                          </a:solidFill>
                          <a:latin typeface="Times New Roman" panose="02020603050405020304" charset="0"/>
                          <a:cs typeface="Times New Roman" panose="02020603050405020304" charset="0"/>
                        </a:rPr>
                        <a:t>6</a:t>
                      </a:r>
                      <a:endParaRPr lang="en-IN" altLang="en-US" sz="1800" b="1">
                        <a:solidFill>
                          <a:schemeClr val="tx2"/>
                        </a:solidFill>
                        <a:latin typeface="Times New Roman" panose="02020603050405020304" charset="0"/>
                        <a:cs typeface="Times New Roman" panose="02020603050405020304" charset="0"/>
                      </a:endParaRPr>
                    </a:p>
                  </a:txBody>
                  <a:tcPr anchor="ctr"/>
                </a:tc>
                <a:tc>
                  <a:txBody>
                    <a:bodyPr/>
                    <a:lstStyle/>
                    <a:p>
                      <a:pPr algn="ctr" fontAlgn="t"/>
                      <a:r>
                        <a:rPr lang="en-US" altLang="zh-CN" sz="1800" b="1" i="0">
                          <a:solidFill>
                            <a:schemeClr val="tx2"/>
                          </a:solidFill>
                          <a:latin typeface="Times New Roman" panose="02020603050405020304" charset="0"/>
                          <a:ea typeface="Calibri" panose="020F0502020204030204"/>
                          <a:cs typeface="Times New Roman" panose="02020603050405020304" charset="0"/>
                        </a:rPr>
                        <a:t>15</a:t>
                      </a:r>
                      <a:endParaRPr lang="en-US" altLang="zh-CN" sz="1800" b="1" i="0">
                        <a:solidFill>
                          <a:schemeClr val="tx2"/>
                        </a:solidFill>
                        <a:latin typeface="Times New Roman" panose="02020603050405020304" charset="0"/>
                        <a:ea typeface="Calibri" panose="020F05020202040302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Calibri" panose="020F0502020204030204"/>
                          <a:cs typeface="Times New Roman" panose="02020603050405020304" charset="0"/>
                        </a:rPr>
                        <a:t>ADITI GIRDHAR</a:t>
                      </a:r>
                      <a:endParaRPr lang="en-US" altLang="zh-CN" sz="1800" b="1" i="0">
                        <a:solidFill>
                          <a:schemeClr val="tx2"/>
                        </a:solidFill>
                        <a:latin typeface="Times New Roman" panose="02020603050405020304" charset="0"/>
                        <a:ea typeface="Calibri" panose="020F05020202040302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Calibri" panose="020F0502020204030204"/>
                          <a:cs typeface="Times New Roman" panose="02020603050405020304" charset="0"/>
                        </a:rPr>
                        <a:t>420</a:t>
                      </a:r>
                      <a:endParaRPr lang="en-US" altLang="zh-CN" sz="1800" b="1" i="0">
                        <a:solidFill>
                          <a:schemeClr val="tx2"/>
                        </a:solidFill>
                        <a:latin typeface="Times New Roman" panose="02020603050405020304" charset="0"/>
                        <a:ea typeface="Calibri" panose="020F05020202040302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Times New Roman" panose="02020603050405020304"/>
                          <a:cs typeface="Times New Roman" panose="02020603050405020304" charset="0"/>
                        </a:rPr>
                        <a:t>MOP</a:t>
                      </a:r>
                      <a:endParaRPr lang="en-US" altLang="zh-CN" sz="1800" b="1" i="0">
                        <a:solidFill>
                          <a:schemeClr val="tx2"/>
                        </a:solidFill>
                        <a:latin typeface="Times New Roman" panose="02020603050405020304" charset="0"/>
                        <a:ea typeface="Times New Roman" panose="020206030504050203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Times New Roman" panose="02020603050405020304"/>
                          <a:cs typeface="Times New Roman" panose="02020603050405020304" charset="0"/>
                        </a:rPr>
                        <a:t>6TH</a:t>
                      </a:r>
                      <a:endParaRPr lang="en-US" altLang="zh-CN" sz="1800" b="1" i="0">
                        <a:solidFill>
                          <a:schemeClr val="tx2"/>
                        </a:solidFill>
                        <a:latin typeface="Times New Roman" panose="02020603050405020304" charset="0"/>
                        <a:ea typeface="Times New Roman" panose="02020603050405020304"/>
                        <a:cs typeface="Times New Roman" panose="02020603050405020304" charset="0"/>
                      </a:endParaRPr>
                    </a:p>
                  </a:txBody>
                  <a:tcPr marL="6667" marR="6667" marT="6667" marB="0" anchor="ctr"/>
                </a:tc>
              </a:tr>
              <a:tr h="584200">
                <a:tc>
                  <a:txBody>
                    <a:bodyPr/>
                    <a:lstStyle/>
                    <a:p>
                      <a:pPr algn="ctr">
                        <a:buNone/>
                      </a:pPr>
                      <a:r>
                        <a:rPr lang="en-IN" altLang="en-US" sz="1800" b="1">
                          <a:solidFill>
                            <a:schemeClr val="tx2"/>
                          </a:solidFill>
                          <a:latin typeface="Times New Roman" panose="02020603050405020304" charset="0"/>
                          <a:cs typeface="Times New Roman" panose="02020603050405020304" charset="0"/>
                        </a:rPr>
                        <a:t>1</a:t>
                      </a:r>
                      <a:endParaRPr lang="en-IN" altLang="en-US" sz="1800" b="1">
                        <a:solidFill>
                          <a:schemeClr val="tx2"/>
                        </a:solidFill>
                        <a:latin typeface="Times New Roman" panose="02020603050405020304" charset="0"/>
                        <a:cs typeface="Times New Roman" panose="02020603050405020304" charset="0"/>
                      </a:endParaRPr>
                    </a:p>
                  </a:txBody>
                  <a:tcPr anchor="ctr"/>
                </a:tc>
                <a:tc>
                  <a:txBody>
                    <a:bodyPr/>
                    <a:lstStyle/>
                    <a:p>
                      <a:pPr algn="ctr" fontAlgn="t"/>
                      <a:r>
                        <a:rPr lang="en-US" altLang="zh-CN" sz="1800" b="1" i="0">
                          <a:solidFill>
                            <a:schemeClr val="tx2"/>
                          </a:solidFill>
                          <a:latin typeface="Times New Roman" panose="02020603050405020304" charset="0"/>
                          <a:ea typeface="Calibri" panose="020F0502020204030204"/>
                          <a:cs typeface="Times New Roman" panose="02020603050405020304" charset="0"/>
                        </a:rPr>
                        <a:t>19</a:t>
                      </a:r>
                      <a:endParaRPr lang="en-US" altLang="zh-CN" sz="1800" b="1" i="0">
                        <a:solidFill>
                          <a:schemeClr val="tx2"/>
                        </a:solidFill>
                        <a:latin typeface="Times New Roman" panose="02020603050405020304" charset="0"/>
                        <a:ea typeface="Calibri" panose="020F05020202040302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Calibri" panose="020F0502020204030204"/>
                          <a:cs typeface="Times New Roman" panose="02020603050405020304" charset="0"/>
                        </a:rPr>
                        <a:t>PRIYANSHU RAI</a:t>
                      </a:r>
                      <a:endParaRPr lang="en-US" altLang="zh-CN" sz="1800" b="1" i="0">
                        <a:solidFill>
                          <a:schemeClr val="tx2"/>
                        </a:solidFill>
                        <a:latin typeface="Times New Roman" panose="02020603050405020304" charset="0"/>
                        <a:ea typeface="Calibri" panose="020F05020202040302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Calibri" panose="020F0502020204030204"/>
                          <a:cs typeface="Times New Roman" panose="02020603050405020304" charset="0"/>
                        </a:rPr>
                        <a:t>612</a:t>
                      </a:r>
                      <a:endParaRPr lang="en-US" altLang="zh-CN" sz="1800" b="1" i="0">
                        <a:solidFill>
                          <a:schemeClr val="tx2"/>
                        </a:solidFill>
                        <a:latin typeface="Times New Roman" panose="02020603050405020304" charset="0"/>
                        <a:ea typeface="Calibri" panose="020F05020202040302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Times New Roman" panose="02020603050405020304"/>
                          <a:cs typeface="Times New Roman" panose="02020603050405020304" charset="0"/>
                        </a:rPr>
                        <a:t>CSE</a:t>
                      </a:r>
                      <a:endParaRPr lang="en-US" altLang="zh-CN" sz="1800" b="1" i="0">
                        <a:solidFill>
                          <a:schemeClr val="tx2"/>
                        </a:solidFill>
                        <a:latin typeface="Times New Roman" panose="02020603050405020304" charset="0"/>
                        <a:ea typeface="Times New Roman" panose="020206030504050203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Times New Roman" panose="02020603050405020304"/>
                          <a:cs typeface="Times New Roman" panose="02020603050405020304" charset="0"/>
                        </a:rPr>
                        <a:t>6TH</a:t>
                      </a:r>
                      <a:endParaRPr lang="en-US" altLang="zh-CN" sz="1800" b="1" i="0">
                        <a:solidFill>
                          <a:schemeClr val="tx2"/>
                        </a:solidFill>
                        <a:latin typeface="Times New Roman" panose="02020603050405020304" charset="0"/>
                        <a:ea typeface="Times New Roman" panose="02020603050405020304"/>
                        <a:cs typeface="Times New Roman" panose="02020603050405020304" charset="0"/>
                      </a:endParaRPr>
                    </a:p>
                  </a:txBody>
                  <a:tcPr marL="6667" marR="6667" marT="6667" marB="0" anchor="ctr"/>
                </a:tc>
              </a:tr>
              <a:tr h="584200">
                <a:tc>
                  <a:txBody>
                    <a:bodyPr/>
                    <a:lstStyle/>
                    <a:p>
                      <a:pPr algn="ctr">
                        <a:buNone/>
                      </a:pPr>
                      <a:r>
                        <a:rPr lang="en-IN" altLang="en-US" sz="1800" b="1">
                          <a:solidFill>
                            <a:schemeClr val="tx2"/>
                          </a:solidFill>
                          <a:latin typeface="Times New Roman" panose="02020603050405020304" charset="0"/>
                          <a:cs typeface="Times New Roman" panose="02020603050405020304" charset="0"/>
                        </a:rPr>
                        <a:t>7</a:t>
                      </a:r>
                      <a:endParaRPr lang="en-IN" altLang="en-US" sz="1800" b="1">
                        <a:solidFill>
                          <a:schemeClr val="tx2"/>
                        </a:solidFill>
                        <a:latin typeface="Times New Roman" panose="02020603050405020304" charset="0"/>
                        <a:cs typeface="Times New Roman" panose="02020603050405020304" charset="0"/>
                      </a:endParaRPr>
                    </a:p>
                  </a:txBody>
                  <a:tcPr anchor="ctr"/>
                </a:tc>
                <a:tc>
                  <a:txBody>
                    <a:bodyPr/>
                    <a:lstStyle/>
                    <a:p>
                      <a:pPr algn="ctr" fontAlgn="t"/>
                      <a:r>
                        <a:rPr lang="en-US" altLang="zh-CN" sz="1800" b="1" i="0">
                          <a:solidFill>
                            <a:schemeClr val="tx2"/>
                          </a:solidFill>
                          <a:latin typeface="Times New Roman" panose="02020603050405020304" charset="0"/>
                          <a:ea typeface="Calibri" panose="020F0502020204030204"/>
                          <a:cs typeface="Times New Roman" panose="02020603050405020304" charset="0"/>
                        </a:rPr>
                        <a:t>19</a:t>
                      </a:r>
                      <a:endParaRPr lang="en-US" altLang="zh-CN" sz="1800" b="1" i="0">
                        <a:solidFill>
                          <a:schemeClr val="tx2"/>
                        </a:solidFill>
                        <a:latin typeface="Times New Roman" panose="02020603050405020304" charset="0"/>
                        <a:ea typeface="Calibri" panose="020F05020202040302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Calibri" panose="020F0502020204030204"/>
                          <a:cs typeface="Times New Roman" panose="02020603050405020304" charset="0"/>
                        </a:rPr>
                        <a:t>AMAN KUMAR</a:t>
                      </a:r>
                      <a:endParaRPr lang="en-US" altLang="zh-CN" sz="1800" b="1" i="0">
                        <a:solidFill>
                          <a:schemeClr val="tx2"/>
                        </a:solidFill>
                        <a:latin typeface="Times New Roman" panose="02020603050405020304" charset="0"/>
                        <a:ea typeface="Calibri" panose="020F05020202040302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Calibri" panose="020F0502020204030204"/>
                          <a:cs typeface="Times New Roman" panose="02020603050405020304" charset="0"/>
                        </a:rPr>
                        <a:t>412</a:t>
                      </a:r>
                      <a:endParaRPr lang="en-US" altLang="zh-CN" sz="1800" b="1" i="0">
                        <a:solidFill>
                          <a:schemeClr val="tx2"/>
                        </a:solidFill>
                        <a:latin typeface="Times New Roman" panose="02020603050405020304" charset="0"/>
                        <a:ea typeface="Calibri" panose="020F05020202040302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Times New Roman" panose="02020603050405020304"/>
                          <a:cs typeface="Times New Roman" panose="02020603050405020304" charset="0"/>
                        </a:rPr>
                        <a:t>MOP</a:t>
                      </a:r>
                      <a:endParaRPr lang="en-US" altLang="zh-CN" sz="1800" b="1" i="0">
                        <a:solidFill>
                          <a:schemeClr val="tx2"/>
                        </a:solidFill>
                        <a:latin typeface="Times New Roman" panose="02020603050405020304" charset="0"/>
                        <a:ea typeface="Times New Roman" panose="020206030504050203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Times New Roman" panose="02020603050405020304"/>
                          <a:cs typeface="Times New Roman" panose="02020603050405020304" charset="0"/>
                        </a:rPr>
                        <a:t>6TH</a:t>
                      </a:r>
                      <a:endParaRPr lang="en-US" altLang="zh-CN" sz="1800" b="1" i="0">
                        <a:solidFill>
                          <a:schemeClr val="tx2"/>
                        </a:solidFill>
                        <a:latin typeface="Times New Roman" panose="02020603050405020304" charset="0"/>
                        <a:ea typeface="Times New Roman" panose="02020603050405020304"/>
                        <a:cs typeface="Times New Roman" panose="02020603050405020304" charset="0"/>
                      </a:endParaRPr>
                    </a:p>
                  </a:txBody>
                  <a:tcPr marL="6667" marR="6667" marT="6667" marB="0" anchor="ctr"/>
                </a:tc>
              </a:tr>
              <a:tr h="584200">
                <a:tc>
                  <a:txBody>
                    <a:bodyPr/>
                    <a:lstStyle/>
                    <a:p>
                      <a:pPr algn="ctr">
                        <a:buNone/>
                      </a:pPr>
                      <a:r>
                        <a:rPr lang="en-IN" altLang="en-US" sz="1800" b="1">
                          <a:solidFill>
                            <a:schemeClr val="tx2"/>
                          </a:solidFill>
                          <a:latin typeface="Times New Roman" panose="02020603050405020304" charset="0"/>
                          <a:cs typeface="Times New Roman" panose="02020603050405020304" charset="0"/>
                        </a:rPr>
                        <a:t>8</a:t>
                      </a:r>
                      <a:endParaRPr lang="en-IN" altLang="en-US" sz="1800" b="1">
                        <a:solidFill>
                          <a:schemeClr val="tx2"/>
                        </a:solidFill>
                        <a:latin typeface="Times New Roman" panose="02020603050405020304" charset="0"/>
                        <a:cs typeface="Times New Roman" panose="02020603050405020304" charset="0"/>
                      </a:endParaRPr>
                    </a:p>
                  </a:txBody>
                  <a:tcPr anchor="ctr"/>
                </a:tc>
                <a:tc>
                  <a:txBody>
                    <a:bodyPr/>
                    <a:lstStyle/>
                    <a:p>
                      <a:pPr algn="ctr" fontAlgn="t"/>
                      <a:r>
                        <a:rPr lang="en-US" altLang="zh-CN" sz="1800" b="1" i="0">
                          <a:solidFill>
                            <a:schemeClr val="tx2"/>
                          </a:solidFill>
                          <a:latin typeface="Times New Roman" panose="02020603050405020304" charset="0"/>
                          <a:ea typeface="Calibri" panose="020F0502020204030204"/>
                          <a:cs typeface="Times New Roman" panose="02020603050405020304" charset="0"/>
                        </a:rPr>
                        <a:t>19</a:t>
                      </a:r>
                      <a:endParaRPr lang="en-US" altLang="zh-CN" sz="1800" b="1" i="0">
                        <a:solidFill>
                          <a:schemeClr val="tx2"/>
                        </a:solidFill>
                        <a:latin typeface="Times New Roman" panose="02020603050405020304" charset="0"/>
                        <a:ea typeface="Calibri" panose="020F05020202040302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Calibri" panose="020F0502020204030204"/>
                          <a:cs typeface="Times New Roman" panose="02020603050405020304" charset="0"/>
                        </a:rPr>
                        <a:t>HARNOOR KAUR</a:t>
                      </a:r>
                      <a:endParaRPr lang="en-US" altLang="zh-CN" sz="1800" b="1" i="0">
                        <a:solidFill>
                          <a:schemeClr val="tx2"/>
                        </a:solidFill>
                        <a:latin typeface="Times New Roman" panose="02020603050405020304" charset="0"/>
                        <a:ea typeface="Calibri" panose="020F05020202040302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Calibri" panose="020F0502020204030204"/>
                          <a:cs typeface="Times New Roman" panose="02020603050405020304" charset="0"/>
                        </a:rPr>
                        <a:t>412</a:t>
                      </a:r>
                      <a:endParaRPr lang="en-US" altLang="zh-CN" sz="1800" b="1" i="0">
                        <a:solidFill>
                          <a:schemeClr val="tx2"/>
                        </a:solidFill>
                        <a:latin typeface="Times New Roman" panose="02020603050405020304" charset="0"/>
                        <a:ea typeface="Calibri" panose="020F05020202040302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Times New Roman" panose="02020603050405020304"/>
                          <a:cs typeface="Times New Roman" panose="02020603050405020304" charset="0"/>
                        </a:rPr>
                        <a:t>MOP</a:t>
                      </a:r>
                      <a:endParaRPr lang="en-US" altLang="zh-CN" sz="1800" b="1" i="0">
                        <a:solidFill>
                          <a:schemeClr val="tx2"/>
                        </a:solidFill>
                        <a:latin typeface="Times New Roman" panose="02020603050405020304" charset="0"/>
                        <a:ea typeface="Times New Roman" panose="02020603050405020304"/>
                        <a:cs typeface="Times New Roman" panose="02020603050405020304" charset="0"/>
                      </a:endParaRPr>
                    </a:p>
                  </a:txBody>
                  <a:tcPr marL="6667" marR="6667" marT="6667" marB="0" anchor="ctr"/>
                </a:tc>
                <a:tc>
                  <a:txBody>
                    <a:bodyPr/>
                    <a:lstStyle/>
                    <a:p>
                      <a:pPr algn="ctr" fontAlgn="t"/>
                      <a:r>
                        <a:rPr lang="en-US" altLang="zh-CN" sz="1800" b="1" i="0">
                          <a:solidFill>
                            <a:schemeClr val="tx2"/>
                          </a:solidFill>
                          <a:latin typeface="Times New Roman" panose="02020603050405020304" charset="0"/>
                          <a:ea typeface="Times New Roman" panose="02020603050405020304"/>
                          <a:cs typeface="Times New Roman" panose="02020603050405020304" charset="0"/>
                        </a:rPr>
                        <a:t>6TH</a:t>
                      </a:r>
                      <a:endParaRPr lang="en-US" altLang="zh-CN" sz="1800" b="1" i="0">
                        <a:solidFill>
                          <a:schemeClr val="tx2"/>
                        </a:solidFill>
                        <a:latin typeface="Times New Roman" panose="02020603050405020304" charset="0"/>
                        <a:ea typeface="Times New Roman" panose="02020603050405020304"/>
                        <a:cs typeface="Times New Roman" panose="02020603050405020304" charset="0"/>
                      </a:endParaRPr>
                    </a:p>
                  </a:txBody>
                  <a:tcPr marL="6667" marR="6667" marT="6667" marB="0" anchor="ctr"/>
                </a:tc>
              </a:tr>
            </a:tbl>
          </a:graphicData>
        </a:graphic>
      </p:graphicFrame>
      <p:pic>
        <p:nvPicPr>
          <p:cNvPr id="5" name="object 3"/>
          <p:cNvPicPr/>
          <p:nvPr/>
        </p:nvPicPr>
        <p:blipFill>
          <a:blip r:embed="rId2" cstate="print"/>
          <a:stretch>
            <a:fillRect/>
          </a:stretch>
        </p:blipFill>
        <p:spPr>
          <a:xfrm>
            <a:off x="0" y="23495"/>
            <a:ext cx="1065530" cy="8864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99030"/>
            <a:ext cx="10972800" cy="1838325"/>
          </a:xfrm>
        </p:spPr>
        <p:txBody>
          <a:bodyPr/>
          <a:lstStyle/>
          <a:p>
            <a:pPr algn="ctr"/>
            <a:r>
              <a:rPr lang="en-IN" altLang="en-US" sz="4800" b="1">
                <a:solidFill>
                  <a:schemeClr val="tx1"/>
                </a:solidFill>
                <a:latin typeface="Times New Roman" panose="02020603050405020304" charset="0"/>
                <a:cs typeface="Times New Roman" panose="02020603050405020304" charset="0"/>
                <a:sym typeface="+mn-ea"/>
              </a:rPr>
              <a:t>Labs and Infrastructure</a:t>
            </a:r>
            <a:r>
              <a:rPr lang="en-IN" altLang="en-US" sz="4800" b="1">
                <a:latin typeface="Times New Roman" panose="02020603050405020304" charset="0"/>
                <a:cs typeface="Times New Roman" panose="02020603050405020304" charset="0"/>
                <a:sym typeface="+mn-ea"/>
              </a:rPr>
              <a:t> </a:t>
            </a:r>
            <a:endParaRPr lang="en-US" sz="4800" b="1">
              <a:latin typeface="Times New Roman" panose="02020603050405020304" charset="0"/>
              <a:cs typeface="Times New Roman" panose="02020603050405020304" charset="0"/>
            </a:endParaRPr>
          </a:p>
        </p:txBody>
      </p:sp>
      <p:pic>
        <p:nvPicPr>
          <p:cNvPr id="5" name="object 3"/>
          <p:cNvPicPr/>
          <p:nvPr/>
        </p:nvPicPr>
        <p:blipFill>
          <a:blip r:embed="rId1" cstate="print"/>
          <a:stretch>
            <a:fillRect/>
          </a:stretch>
        </p:blipFill>
        <p:spPr>
          <a:xfrm>
            <a:off x="0" y="23495"/>
            <a:ext cx="976630" cy="87757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2905" y="190500"/>
            <a:ext cx="8659495" cy="582930"/>
          </a:xfrm>
        </p:spPr>
        <p:txBody>
          <a:bodyPr/>
          <a:lstStyle/>
          <a:p>
            <a:r>
              <a:rPr lang="en-IN" altLang="en-US" b="1">
                <a:solidFill>
                  <a:schemeClr val="tx1"/>
                </a:solidFill>
                <a:latin typeface="Times New Roman" panose="02020603050405020304" charset="0"/>
                <a:cs typeface="Times New Roman" panose="02020603050405020304" charset="0"/>
              </a:rPr>
              <a:t>Mechanical Engineering Labs</a:t>
            </a:r>
            <a:endParaRPr lang="en-IN" altLang="en-US" b="1">
              <a:solidFill>
                <a:schemeClr val="tx1"/>
              </a:solidFill>
              <a:latin typeface="Times New Roman" panose="02020603050405020304" charset="0"/>
              <a:cs typeface="Times New Roman" panose="02020603050405020304" charset="0"/>
            </a:endParaRPr>
          </a:p>
        </p:txBody>
      </p:sp>
      <p:pic>
        <p:nvPicPr>
          <p:cNvPr id="4" name="Content Placeholder 3"/>
          <p:cNvPicPr>
            <a:picLocks noGrp="1" noChangeAspect="1"/>
          </p:cNvPicPr>
          <p:nvPr>
            <p:ph idx="1"/>
          </p:nvPr>
        </p:nvPicPr>
        <p:blipFill>
          <a:blip r:embed="rId1"/>
          <a:stretch>
            <a:fillRect/>
          </a:stretch>
        </p:blipFill>
        <p:spPr>
          <a:xfrm>
            <a:off x="609600" y="1524000"/>
            <a:ext cx="5204460" cy="4572000"/>
          </a:xfrm>
          <a:prstGeom prst="rect">
            <a:avLst/>
          </a:prstGeom>
        </p:spPr>
      </p:pic>
      <p:pic>
        <p:nvPicPr>
          <p:cNvPr id="5" name="object 3"/>
          <p:cNvPicPr/>
          <p:nvPr/>
        </p:nvPicPr>
        <p:blipFill>
          <a:blip r:embed="rId2" cstate="print"/>
          <a:stretch>
            <a:fillRect/>
          </a:stretch>
        </p:blipFill>
        <p:spPr>
          <a:xfrm>
            <a:off x="0" y="23495"/>
            <a:ext cx="976630" cy="877570"/>
          </a:xfrm>
          <a:prstGeom prst="rect">
            <a:avLst/>
          </a:prstGeom>
        </p:spPr>
      </p:pic>
      <p:pic>
        <p:nvPicPr>
          <p:cNvPr id="6" name="Picture 5"/>
          <p:cNvPicPr>
            <a:picLocks noChangeAspect="1"/>
          </p:cNvPicPr>
          <p:nvPr/>
        </p:nvPicPr>
        <p:blipFill>
          <a:blip r:embed="rId3"/>
          <a:stretch>
            <a:fillRect/>
          </a:stretch>
        </p:blipFill>
        <p:spPr>
          <a:xfrm>
            <a:off x="6226175" y="1524000"/>
            <a:ext cx="5356225" cy="4572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2905" y="190500"/>
            <a:ext cx="8659495" cy="582930"/>
          </a:xfrm>
        </p:spPr>
        <p:txBody>
          <a:bodyPr/>
          <a:lstStyle/>
          <a:p>
            <a:r>
              <a:rPr lang="en-IN" altLang="en-US" b="1">
                <a:solidFill>
                  <a:schemeClr val="tx1"/>
                </a:solidFill>
                <a:latin typeface="Times New Roman" panose="02020603050405020304" charset="0"/>
                <a:cs typeface="Times New Roman" panose="02020603050405020304" charset="0"/>
              </a:rPr>
              <a:t>Electrical Engineering Labs</a:t>
            </a:r>
            <a:endParaRPr lang="en-IN" altLang="en-US" b="1">
              <a:solidFill>
                <a:schemeClr val="tx1"/>
              </a:solidFill>
              <a:latin typeface="Times New Roman" panose="02020603050405020304" charset="0"/>
              <a:cs typeface="Times New Roman" panose="02020603050405020304" charset="0"/>
            </a:endParaRPr>
          </a:p>
        </p:txBody>
      </p:sp>
      <p:pic>
        <p:nvPicPr>
          <p:cNvPr id="4" name="Content Placeholder 3"/>
          <p:cNvPicPr>
            <a:picLocks noGrp="1" noChangeAspect="1"/>
          </p:cNvPicPr>
          <p:nvPr>
            <p:ph idx="1"/>
          </p:nvPr>
        </p:nvPicPr>
        <p:blipFill>
          <a:blip r:embed="rId1"/>
          <a:stretch>
            <a:fillRect/>
          </a:stretch>
        </p:blipFill>
        <p:spPr>
          <a:xfrm>
            <a:off x="609600" y="1447800"/>
            <a:ext cx="5322570" cy="4953000"/>
          </a:xfrm>
          <a:prstGeom prst="rect">
            <a:avLst/>
          </a:prstGeom>
        </p:spPr>
      </p:pic>
      <p:pic>
        <p:nvPicPr>
          <p:cNvPr id="5" name="object 3"/>
          <p:cNvPicPr/>
          <p:nvPr/>
        </p:nvPicPr>
        <p:blipFill>
          <a:blip r:embed="rId2" cstate="print"/>
          <a:stretch>
            <a:fillRect/>
          </a:stretch>
        </p:blipFill>
        <p:spPr>
          <a:xfrm>
            <a:off x="0" y="23495"/>
            <a:ext cx="976630" cy="877570"/>
          </a:xfrm>
          <a:prstGeom prst="rect">
            <a:avLst/>
          </a:prstGeom>
        </p:spPr>
      </p:pic>
      <p:pic>
        <p:nvPicPr>
          <p:cNvPr id="6" name="Picture 5"/>
          <p:cNvPicPr>
            <a:picLocks noChangeAspect="1"/>
          </p:cNvPicPr>
          <p:nvPr/>
        </p:nvPicPr>
        <p:blipFill>
          <a:blip r:embed="rId3"/>
          <a:stretch>
            <a:fillRect/>
          </a:stretch>
        </p:blipFill>
        <p:spPr>
          <a:xfrm>
            <a:off x="6400165" y="1447800"/>
            <a:ext cx="5277485" cy="495236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2905" y="190500"/>
            <a:ext cx="8659495" cy="582930"/>
          </a:xfrm>
        </p:spPr>
        <p:txBody>
          <a:bodyPr/>
          <a:lstStyle/>
          <a:p>
            <a:r>
              <a:rPr lang="en-IN" altLang="en-US" b="1" dirty="0">
                <a:solidFill>
                  <a:schemeClr val="tx1"/>
                </a:solidFill>
                <a:latin typeface="Times New Roman" panose="02020603050405020304" charset="0"/>
                <a:cs typeface="Times New Roman" panose="02020603050405020304" charset="0"/>
              </a:rPr>
              <a:t>Computer Science Engineering Labs</a:t>
            </a:r>
            <a:endParaRPr lang="en-IN" altLang="en-US" b="1" dirty="0">
              <a:solidFill>
                <a:schemeClr val="tx1"/>
              </a:solidFill>
              <a:latin typeface="Times New Roman" panose="02020603050405020304" charset="0"/>
              <a:cs typeface="Times New Roman" panose="02020603050405020304" charset="0"/>
            </a:endParaRPr>
          </a:p>
        </p:txBody>
      </p:sp>
      <p:pic>
        <p:nvPicPr>
          <p:cNvPr id="4" name="Content Placeholder 3"/>
          <p:cNvPicPr>
            <a:picLocks noGrp="1" noChangeAspect="1"/>
          </p:cNvPicPr>
          <p:nvPr>
            <p:ph idx="1"/>
          </p:nvPr>
        </p:nvPicPr>
        <p:blipFill>
          <a:blip r:embed="rId1"/>
          <a:stretch>
            <a:fillRect/>
          </a:stretch>
        </p:blipFill>
        <p:spPr>
          <a:xfrm>
            <a:off x="371475" y="1931670"/>
            <a:ext cx="5491480" cy="4469130"/>
          </a:xfrm>
          <a:prstGeom prst="rect">
            <a:avLst/>
          </a:prstGeom>
        </p:spPr>
      </p:pic>
      <p:pic>
        <p:nvPicPr>
          <p:cNvPr id="5" name="object 3"/>
          <p:cNvPicPr/>
          <p:nvPr/>
        </p:nvPicPr>
        <p:blipFill>
          <a:blip r:embed="rId2" cstate="print"/>
          <a:stretch>
            <a:fillRect/>
          </a:stretch>
        </p:blipFill>
        <p:spPr>
          <a:xfrm>
            <a:off x="0" y="23495"/>
            <a:ext cx="976630" cy="877570"/>
          </a:xfrm>
          <a:prstGeom prst="rect">
            <a:avLst/>
          </a:prstGeom>
        </p:spPr>
      </p:pic>
      <p:pic>
        <p:nvPicPr>
          <p:cNvPr id="6" name="Picture 5"/>
          <p:cNvPicPr>
            <a:picLocks noChangeAspect="1"/>
          </p:cNvPicPr>
          <p:nvPr/>
        </p:nvPicPr>
        <p:blipFill>
          <a:blip r:embed="rId3"/>
          <a:stretch>
            <a:fillRect/>
          </a:stretch>
        </p:blipFill>
        <p:spPr>
          <a:xfrm>
            <a:off x="6172200" y="1905000"/>
            <a:ext cx="5663565" cy="448500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2905" y="190500"/>
            <a:ext cx="8659495" cy="582930"/>
          </a:xfrm>
        </p:spPr>
        <p:txBody>
          <a:bodyPr/>
          <a:lstStyle/>
          <a:p>
            <a:r>
              <a:rPr lang="en-IN" altLang="en-US" b="1" dirty="0">
                <a:solidFill>
                  <a:schemeClr val="tx1"/>
                </a:solidFill>
                <a:latin typeface="Times New Roman" panose="02020603050405020304" charset="0"/>
                <a:cs typeface="Times New Roman" panose="02020603050405020304" charset="0"/>
              </a:rPr>
              <a:t>Medical Lab Technology Laboratories</a:t>
            </a:r>
            <a:endParaRPr lang="en-IN" altLang="en-US" b="1" dirty="0">
              <a:solidFill>
                <a:schemeClr val="tx1"/>
              </a:solidFill>
              <a:latin typeface="Times New Roman" panose="02020603050405020304" charset="0"/>
              <a:cs typeface="Times New Roman" panose="02020603050405020304" charset="0"/>
            </a:endParaRPr>
          </a:p>
        </p:txBody>
      </p:sp>
      <p:pic>
        <p:nvPicPr>
          <p:cNvPr id="4" name="Content Placeholder 3"/>
          <p:cNvPicPr>
            <a:picLocks noGrp="1" noChangeAspect="1"/>
          </p:cNvPicPr>
          <p:nvPr>
            <p:ph idx="1"/>
          </p:nvPr>
        </p:nvPicPr>
        <p:blipFill>
          <a:blip r:embed="rId1"/>
          <a:stretch>
            <a:fillRect/>
          </a:stretch>
        </p:blipFill>
        <p:spPr>
          <a:xfrm>
            <a:off x="533400" y="1301750"/>
            <a:ext cx="5111115" cy="5022850"/>
          </a:xfrm>
          <a:prstGeom prst="rect">
            <a:avLst/>
          </a:prstGeom>
        </p:spPr>
      </p:pic>
      <p:pic>
        <p:nvPicPr>
          <p:cNvPr id="5" name="object 3"/>
          <p:cNvPicPr/>
          <p:nvPr/>
        </p:nvPicPr>
        <p:blipFill>
          <a:blip r:embed="rId2" cstate="print"/>
          <a:stretch>
            <a:fillRect/>
          </a:stretch>
        </p:blipFill>
        <p:spPr>
          <a:xfrm>
            <a:off x="0" y="23495"/>
            <a:ext cx="976630" cy="877570"/>
          </a:xfrm>
          <a:prstGeom prst="rect">
            <a:avLst/>
          </a:prstGeom>
        </p:spPr>
      </p:pic>
      <p:pic>
        <p:nvPicPr>
          <p:cNvPr id="6" name="Picture 5"/>
          <p:cNvPicPr>
            <a:picLocks noChangeAspect="1"/>
          </p:cNvPicPr>
          <p:nvPr/>
        </p:nvPicPr>
        <p:blipFill>
          <a:blip r:embed="rId3"/>
          <a:stretch>
            <a:fillRect/>
          </a:stretch>
        </p:blipFill>
        <p:spPr>
          <a:xfrm>
            <a:off x="6096000" y="1295400"/>
            <a:ext cx="5761355" cy="495363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99030"/>
            <a:ext cx="10972800" cy="1838325"/>
          </a:xfrm>
        </p:spPr>
        <p:txBody>
          <a:bodyPr/>
          <a:lstStyle/>
          <a:p>
            <a:pPr algn="ctr"/>
            <a:r>
              <a:rPr lang="en-IN" altLang="en-US" sz="4800" b="1">
                <a:solidFill>
                  <a:schemeClr val="tx1"/>
                </a:solidFill>
                <a:latin typeface="Times New Roman" panose="02020603050405020304" charset="0"/>
                <a:cs typeface="Times New Roman" panose="02020603050405020304" charset="0"/>
                <a:sym typeface="+mn-ea"/>
              </a:rPr>
              <a:t>Placements</a:t>
            </a:r>
            <a:r>
              <a:rPr lang="en-IN" altLang="en-US" sz="4800">
                <a:latin typeface="Times New Roman" panose="02020603050405020304" charset="0"/>
                <a:cs typeface="Times New Roman" panose="02020603050405020304" charset="0"/>
                <a:sym typeface="+mn-ea"/>
              </a:rPr>
              <a:t> </a:t>
            </a:r>
            <a:endParaRPr lang="en-US" sz="4800">
              <a:latin typeface="Times New Roman" panose="02020603050405020304" charset="0"/>
              <a:cs typeface="Times New Roman" panose="02020603050405020304" charset="0"/>
            </a:endParaRPr>
          </a:p>
        </p:txBody>
      </p:sp>
      <p:pic>
        <p:nvPicPr>
          <p:cNvPr id="5" name="object 3"/>
          <p:cNvPicPr/>
          <p:nvPr/>
        </p:nvPicPr>
        <p:blipFill>
          <a:blip r:embed="rId1" cstate="print"/>
          <a:stretch>
            <a:fillRect/>
          </a:stretch>
        </p:blipFill>
        <p:spPr>
          <a:xfrm>
            <a:off x="0" y="23495"/>
            <a:ext cx="976630" cy="87757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3"/>
          <p:cNvPicPr/>
          <p:nvPr/>
        </p:nvPicPr>
        <p:blipFill>
          <a:blip r:embed="rId1" cstate="print"/>
          <a:stretch>
            <a:fillRect/>
          </a:stretch>
        </p:blipFill>
        <p:spPr>
          <a:xfrm>
            <a:off x="0" y="23495"/>
            <a:ext cx="976630" cy="877570"/>
          </a:xfrm>
          <a:prstGeom prst="rect">
            <a:avLst/>
          </a:prstGeom>
        </p:spPr>
      </p:pic>
      <p:sp>
        <p:nvSpPr>
          <p:cNvPr id="4" name="Text Box 3"/>
          <p:cNvSpPr txBox="1"/>
          <p:nvPr/>
        </p:nvSpPr>
        <p:spPr>
          <a:xfrm>
            <a:off x="1066800" y="139700"/>
            <a:ext cx="9175750" cy="645160"/>
          </a:xfrm>
          <a:prstGeom prst="rect">
            <a:avLst/>
          </a:prstGeom>
          <a:noFill/>
        </p:spPr>
        <p:txBody>
          <a:bodyPr wrap="square" rtlCol="0" anchor="t">
            <a:spAutoFit/>
          </a:bodyPr>
          <a:lstStyle/>
          <a:p>
            <a:pPr algn="ctr"/>
            <a:r>
              <a:rPr lang="en-IN" altLang="en-US" sz="3600" b="1" dirty="0">
                <a:latin typeface="Times New Roman" panose="02020603050405020304" charset="0"/>
                <a:cs typeface="Times New Roman" panose="02020603050405020304" charset="0"/>
                <a:sym typeface="+mn-ea"/>
              </a:rPr>
              <a:t>Placement Status 2024-25</a:t>
            </a:r>
            <a:endParaRPr lang="en-IN" altLang="en-US" sz="3600" b="1" dirty="0">
              <a:latin typeface="Times New Roman" panose="02020603050405020304" charset="0"/>
              <a:cs typeface="Times New Roman" panose="02020603050405020304" charset="0"/>
              <a:sym typeface="+mn-ea"/>
            </a:endParaRPr>
          </a:p>
        </p:txBody>
      </p:sp>
      <p:sp>
        <p:nvSpPr>
          <p:cNvPr id="2" name="Text Box 1"/>
          <p:cNvSpPr txBox="1"/>
          <p:nvPr/>
        </p:nvSpPr>
        <p:spPr>
          <a:xfrm>
            <a:off x="2057400" y="1371600"/>
            <a:ext cx="7924800" cy="5170646"/>
          </a:xfrm>
          <a:prstGeom prst="rect">
            <a:avLst/>
          </a:prstGeom>
          <a:noFill/>
        </p:spPr>
        <p:txBody>
          <a:bodyPr wrap="square" rtlCol="0">
            <a:spAutoFit/>
          </a:bodyPr>
          <a:lstStyle/>
          <a:p>
            <a:endParaRPr lang="en-IN" altLang="en-US" sz="2200" b="1" dirty="0">
              <a:latin typeface="Times New Roman" panose="02020603050405020304" charset="0"/>
              <a:cs typeface="Times New Roman" panose="02020603050405020304" charset="0"/>
            </a:endParaRPr>
          </a:p>
          <a:p>
            <a:r>
              <a:rPr lang="en-US" altLang="en-US" sz="2200" b="1" dirty="0">
                <a:latin typeface="Times New Roman" panose="02020603050405020304" charset="0"/>
                <a:cs typeface="Times New Roman" panose="02020603050405020304" charset="0"/>
              </a:rPr>
              <a:t>75 out of 95 placement-interested students have been successfully placed in the following companies:</a:t>
            </a:r>
            <a:endParaRPr lang="en-IN" altLang="en-US" sz="2200" b="1" dirty="0">
              <a:latin typeface="Times New Roman" panose="02020603050405020304" charset="0"/>
              <a:cs typeface="Times New Roman" panose="02020603050405020304" charset="0"/>
            </a:endParaRPr>
          </a:p>
          <a:p>
            <a:pPr marL="342900" indent="-342900">
              <a:buFont typeface="Wingdings" panose="05000000000000000000" charset="0"/>
              <a:buChar char="ü"/>
            </a:pPr>
            <a:endParaRPr lang="en-IN" altLang="en-US" sz="2200" b="1" dirty="0">
              <a:latin typeface="Times New Roman" panose="02020603050405020304" charset="0"/>
              <a:cs typeface="Times New Roman" panose="02020603050405020304" charset="0"/>
            </a:endParaRPr>
          </a:p>
          <a:p>
            <a:pPr marL="342900" indent="-342900">
              <a:buFont typeface="Wingdings" panose="05000000000000000000" charset="0"/>
              <a:buChar char="ü"/>
            </a:pPr>
            <a:endParaRPr lang="en-IN" altLang="en-US" sz="2200" b="1" dirty="0">
              <a:latin typeface="Times New Roman" panose="02020603050405020304" charset="0"/>
              <a:cs typeface="Times New Roman" panose="02020603050405020304" charset="0"/>
            </a:endParaRPr>
          </a:p>
          <a:p>
            <a:pPr marL="342900" indent="-342900">
              <a:buFont typeface="Wingdings" panose="05000000000000000000" charset="0"/>
              <a:buChar char="ü"/>
            </a:pPr>
            <a:r>
              <a:rPr lang="en-IN" altLang="en-US" sz="2200" b="1" dirty="0">
                <a:latin typeface="Times New Roman" panose="02020603050405020304" charset="0"/>
                <a:cs typeface="Times New Roman" panose="02020603050405020304" charset="0"/>
              </a:rPr>
              <a:t>Godrej </a:t>
            </a:r>
            <a:r>
              <a:rPr lang="en-IN" altLang="en-US" sz="2200" b="1" dirty="0" err="1">
                <a:latin typeface="Times New Roman" panose="02020603050405020304" charset="0"/>
                <a:cs typeface="Times New Roman" panose="02020603050405020304" charset="0"/>
              </a:rPr>
              <a:t>Pvt.</a:t>
            </a:r>
            <a:r>
              <a:rPr lang="en-IN" altLang="en-US" sz="2200" b="1" dirty="0">
                <a:latin typeface="Times New Roman" panose="02020603050405020304" charset="0"/>
                <a:cs typeface="Times New Roman" panose="02020603050405020304" charset="0"/>
              </a:rPr>
              <a:t> Ltd.</a:t>
            </a:r>
            <a:endParaRPr lang="en-IN" altLang="en-US" sz="2200" b="1" dirty="0">
              <a:latin typeface="Times New Roman" panose="02020603050405020304" charset="0"/>
              <a:cs typeface="Times New Roman" panose="02020603050405020304" charset="0"/>
            </a:endParaRPr>
          </a:p>
          <a:p>
            <a:pPr marL="342900" indent="-342900">
              <a:buFont typeface="Wingdings" panose="05000000000000000000" charset="0"/>
              <a:buChar char="ü"/>
            </a:pPr>
            <a:r>
              <a:rPr lang="en-IN" altLang="en-US" sz="2200" b="1" dirty="0">
                <a:latin typeface="Times New Roman" panose="02020603050405020304" charset="0"/>
                <a:cs typeface="Times New Roman" panose="02020603050405020304" charset="0"/>
              </a:rPr>
              <a:t>Cheema Boilers Pvt Ltd.</a:t>
            </a:r>
            <a:endParaRPr lang="en-IN" altLang="en-US" sz="2200" b="1" dirty="0">
              <a:latin typeface="Times New Roman" panose="02020603050405020304" charset="0"/>
              <a:cs typeface="Times New Roman" panose="02020603050405020304" charset="0"/>
            </a:endParaRPr>
          </a:p>
          <a:p>
            <a:pPr marL="342900" indent="-342900">
              <a:buFont typeface="Wingdings" panose="05000000000000000000" charset="0"/>
              <a:buChar char="ü"/>
            </a:pPr>
            <a:r>
              <a:rPr lang="en-IN" altLang="en-US" sz="2200" b="1" dirty="0" err="1">
                <a:latin typeface="Times New Roman" panose="02020603050405020304" charset="0"/>
                <a:cs typeface="Times New Roman" panose="02020603050405020304" charset="0"/>
              </a:rPr>
              <a:t>Mindcode</a:t>
            </a:r>
            <a:r>
              <a:rPr lang="en-IN" altLang="en-US" sz="2200" b="1" dirty="0">
                <a:latin typeface="Times New Roman" panose="02020603050405020304" charset="0"/>
                <a:cs typeface="Times New Roman" panose="02020603050405020304" charset="0"/>
              </a:rPr>
              <a:t> Pvt Ltd.</a:t>
            </a:r>
            <a:endParaRPr lang="en-IN" altLang="en-US" sz="2200" b="1" dirty="0">
              <a:latin typeface="Times New Roman" panose="02020603050405020304" charset="0"/>
              <a:cs typeface="Times New Roman" panose="02020603050405020304" charset="0"/>
            </a:endParaRPr>
          </a:p>
          <a:p>
            <a:pPr marL="342900" indent="-342900">
              <a:buFont typeface="Wingdings" panose="05000000000000000000" charset="0"/>
              <a:buChar char="ü"/>
            </a:pPr>
            <a:r>
              <a:rPr lang="en-IN" altLang="en-US" sz="2200" b="1" dirty="0">
                <a:latin typeface="Times New Roman" panose="02020603050405020304" charset="0"/>
                <a:cs typeface="Times New Roman" panose="02020603050405020304" charset="0"/>
              </a:rPr>
              <a:t>Club Malwa, Mohali</a:t>
            </a:r>
            <a:endParaRPr lang="en-IN" altLang="en-US" sz="2200" b="1" dirty="0">
              <a:latin typeface="Times New Roman" panose="02020603050405020304" charset="0"/>
              <a:cs typeface="Times New Roman" panose="02020603050405020304" charset="0"/>
            </a:endParaRPr>
          </a:p>
          <a:p>
            <a:pPr marL="342900" indent="-342900">
              <a:buFont typeface="Wingdings" panose="05000000000000000000" charset="0"/>
              <a:buChar char="ü"/>
            </a:pPr>
            <a:r>
              <a:rPr lang="en-IN" altLang="en-US" sz="2200" b="1" dirty="0">
                <a:latin typeface="Times New Roman" panose="02020603050405020304" charset="0"/>
                <a:cs typeface="Times New Roman" panose="02020603050405020304" charset="0"/>
              </a:rPr>
              <a:t>Dr. Lal Path lab, Mohali</a:t>
            </a:r>
            <a:endParaRPr lang="en-IN" altLang="en-US" sz="2200" b="1" dirty="0">
              <a:latin typeface="Times New Roman" panose="02020603050405020304" charset="0"/>
              <a:cs typeface="Times New Roman" panose="02020603050405020304" charset="0"/>
            </a:endParaRPr>
          </a:p>
          <a:p>
            <a:pPr marL="342900" indent="-342900">
              <a:buFont typeface="Wingdings" panose="05000000000000000000" charset="0"/>
              <a:buChar char="ü"/>
            </a:pPr>
            <a:r>
              <a:rPr lang="en-IN" altLang="en-US" sz="2200" b="1" dirty="0">
                <a:latin typeface="Times New Roman" panose="02020603050405020304" charset="0"/>
                <a:cs typeface="Times New Roman" panose="02020603050405020304" charset="0"/>
              </a:rPr>
              <a:t>Global Infotech Consultants</a:t>
            </a:r>
            <a:endParaRPr lang="en-IN" altLang="en-US" sz="2200" b="1" dirty="0">
              <a:latin typeface="Times New Roman" panose="02020603050405020304" charset="0"/>
              <a:cs typeface="Times New Roman" panose="02020603050405020304" charset="0"/>
            </a:endParaRPr>
          </a:p>
          <a:p>
            <a:pPr marL="342900" indent="-342900">
              <a:buFont typeface="Wingdings" panose="05000000000000000000" charset="0"/>
              <a:buChar char="ü"/>
            </a:pPr>
            <a:r>
              <a:rPr lang="en-IN" altLang="en-US" sz="2200" b="1" dirty="0">
                <a:latin typeface="Times New Roman" panose="02020603050405020304" charset="0"/>
                <a:cs typeface="Times New Roman" panose="02020603050405020304" charset="0"/>
              </a:rPr>
              <a:t>Steel Strips Wheels, </a:t>
            </a:r>
            <a:r>
              <a:rPr lang="en-IN" altLang="en-US" sz="2200" b="1" dirty="0" err="1">
                <a:latin typeface="Times New Roman" panose="02020603050405020304" charset="0"/>
                <a:cs typeface="Times New Roman" panose="02020603050405020304" charset="0"/>
              </a:rPr>
              <a:t>Derabassi</a:t>
            </a:r>
            <a:endParaRPr lang="en-IN" altLang="en-US" sz="2200" b="1" dirty="0">
              <a:latin typeface="Times New Roman" panose="02020603050405020304" charset="0"/>
              <a:cs typeface="Times New Roman" panose="02020603050405020304" charset="0"/>
            </a:endParaRPr>
          </a:p>
          <a:p>
            <a:pPr marL="342900" indent="-342900">
              <a:buFont typeface="Wingdings" panose="05000000000000000000" charset="0"/>
              <a:buChar char="ü"/>
            </a:pPr>
            <a:r>
              <a:rPr lang="en-IN" altLang="en-US" sz="2200" b="1" dirty="0">
                <a:latin typeface="Times New Roman" panose="02020603050405020304" charset="0"/>
                <a:cs typeface="Times New Roman" panose="02020603050405020304" charset="0"/>
              </a:rPr>
              <a:t>Swaraj Mahindra</a:t>
            </a:r>
            <a:endParaRPr lang="en-IN" altLang="en-US" sz="2200" b="1" dirty="0">
              <a:latin typeface="Times New Roman" panose="02020603050405020304" charset="0"/>
              <a:cs typeface="Times New Roman" panose="02020603050405020304" charset="0"/>
            </a:endParaRPr>
          </a:p>
          <a:p>
            <a:pPr marL="342900" indent="-342900">
              <a:buFont typeface="Wingdings" panose="05000000000000000000" charset="0"/>
              <a:buChar char="ü"/>
            </a:pPr>
            <a:r>
              <a:rPr lang="en-IN" altLang="en-US" sz="2200" b="1" dirty="0">
                <a:latin typeface="Times New Roman" panose="02020603050405020304" charset="0"/>
                <a:cs typeface="Times New Roman" panose="02020603050405020304" charset="0"/>
              </a:rPr>
              <a:t>Global Consultants</a:t>
            </a:r>
            <a:endParaRPr lang="en-IN" altLang="en-US" sz="2200" b="1" dirty="0">
              <a:latin typeface="Times New Roman" panose="02020603050405020304" charset="0"/>
              <a:cs typeface="Times New Roman" panose="02020603050405020304" charset="0"/>
            </a:endParaRPr>
          </a:p>
          <a:p>
            <a:pPr marL="342900" indent="-342900">
              <a:buFont typeface="Wingdings" panose="05000000000000000000" charset="0"/>
              <a:buChar char="ü"/>
            </a:pPr>
            <a:r>
              <a:rPr lang="en-IN" altLang="en-US" sz="2200" b="1" dirty="0">
                <a:latin typeface="Times New Roman" panose="02020603050405020304" charset="0"/>
                <a:cs typeface="Times New Roman" panose="02020603050405020304" charset="0"/>
              </a:rPr>
              <a:t>Walia Creative Arts,  Patiala</a:t>
            </a:r>
            <a:endParaRPr lang="en-IN" altLang="en-US" sz="2200" b="1" dirty="0">
              <a:latin typeface="Times New Roman" panose="02020603050405020304" charset="0"/>
              <a:cs typeface="Times New Roman" panose="0202060305040502030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9600" y="174784"/>
            <a:ext cx="10972800" cy="614045"/>
          </a:xfrm>
          <a:prstGeom prst="rect">
            <a:avLst/>
          </a:prstGeom>
        </p:spPr>
        <p:txBody>
          <a:bodyPr vert="horz" wrap="square" lIns="0" tIns="60502" rIns="0" bIns="0" rtlCol="0">
            <a:spAutoFit/>
          </a:bodyPr>
          <a:lstStyle/>
          <a:p>
            <a:pPr marL="850265" algn="ctr">
              <a:lnSpc>
                <a:spcPct val="100000"/>
              </a:lnSpc>
              <a:spcBef>
                <a:spcPts val="100"/>
              </a:spcBef>
            </a:pPr>
            <a:r>
              <a:rPr b="1" spc="-20" dirty="0">
                <a:solidFill>
                  <a:schemeClr val="tx1"/>
                </a:solidFill>
                <a:latin typeface="Times New Roman" panose="02020603050405020304" charset="0"/>
                <a:cs typeface="Times New Roman" panose="02020603050405020304" charset="0"/>
              </a:rPr>
              <a:t>Career</a:t>
            </a:r>
            <a:r>
              <a:rPr b="1" spc="-204" dirty="0">
                <a:solidFill>
                  <a:schemeClr val="tx1"/>
                </a:solidFill>
                <a:latin typeface="Times New Roman" panose="02020603050405020304" charset="0"/>
                <a:cs typeface="Times New Roman" panose="02020603050405020304" charset="0"/>
              </a:rPr>
              <a:t> </a:t>
            </a:r>
            <a:r>
              <a:rPr b="1" spc="-30" dirty="0">
                <a:solidFill>
                  <a:schemeClr val="tx1"/>
                </a:solidFill>
                <a:latin typeface="Times New Roman" panose="02020603050405020304" charset="0"/>
                <a:cs typeface="Times New Roman" panose="02020603050405020304" charset="0"/>
              </a:rPr>
              <a:t>Opportunities</a:t>
            </a:r>
            <a:endParaRPr b="1" spc="-30" dirty="0">
              <a:solidFill>
                <a:schemeClr val="tx1"/>
              </a:solidFill>
              <a:latin typeface="Times New Roman" panose="02020603050405020304" charset="0"/>
              <a:cs typeface="Times New Roman" panose="02020603050405020304" charset="0"/>
            </a:endParaRPr>
          </a:p>
        </p:txBody>
      </p:sp>
      <p:sp>
        <p:nvSpPr>
          <p:cNvPr id="3" name="object 3"/>
          <p:cNvSpPr txBox="1">
            <a:spLocks noGrp="1"/>
          </p:cNvSpPr>
          <p:nvPr>
            <p:ph type="body" idx="1"/>
          </p:nvPr>
        </p:nvSpPr>
        <p:spPr>
          <a:xfrm>
            <a:off x="609600" y="1174750"/>
            <a:ext cx="10972800" cy="4741545"/>
          </a:xfrm>
          <a:prstGeom prst="rect">
            <a:avLst/>
          </a:prstGeom>
        </p:spPr>
        <p:txBody>
          <a:bodyPr vert="horz" wrap="square" lIns="0" tIns="97790" rIns="0" bIns="0" rtlCol="0">
            <a:noAutofit/>
          </a:bodyPr>
          <a:lstStyle/>
          <a:p>
            <a:pPr marL="469900" indent="-457200">
              <a:lnSpc>
                <a:spcPct val="100000"/>
              </a:lnSpc>
              <a:spcBef>
                <a:spcPts val="770"/>
              </a:spcBef>
              <a:buFont typeface="Wingdings" panose="05000000000000000000" charset="0"/>
              <a:buChar char="Ø"/>
              <a:tabLst>
                <a:tab pos="240665" algn="l"/>
              </a:tabLst>
            </a:pPr>
            <a:r>
              <a:rPr b="1" dirty="0">
                <a:latin typeface="Times New Roman" panose="02020603050405020304" charset="0"/>
                <a:cs typeface="Times New Roman" panose="02020603050405020304" charset="0"/>
              </a:rPr>
              <a:t>Public</a:t>
            </a:r>
            <a:r>
              <a:rPr b="1" spc="-50" dirty="0">
                <a:latin typeface="Times New Roman" panose="02020603050405020304" charset="0"/>
                <a:cs typeface="Times New Roman" panose="02020603050405020304" charset="0"/>
              </a:rPr>
              <a:t> </a:t>
            </a:r>
            <a:r>
              <a:rPr b="1" dirty="0">
                <a:latin typeface="Times New Roman" panose="02020603050405020304" charset="0"/>
                <a:cs typeface="Times New Roman" panose="02020603050405020304" charset="0"/>
              </a:rPr>
              <a:t>Sector:</a:t>
            </a:r>
            <a:r>
              <a:rPr b="1" spc="-60" dirty="0">
                <a:latin typeface="Times New Roman" panose="02020603050405020304" charset="0"/>
                <a:cs typeface="Times New Roman" panose="02020603050405020304" charset="0"/>
              </a:rPr>
              <a:t> </a:t>
            </a:r>
            <a:r>
              <a:rPr b="1" dirty="0">
                <a:latin typeface="Times New Roman" panose="02020603050405020304" charset="0"/>
                <a:cs typeface="Times New Roman" panose="02020603050405020304" charset="0"/>
              </a:rPr>
              <a:t>PSPCL,</a:t>
            </a:r>
            <a:r>
              <a:rPr b="1" spc="-50" dirty="0">
                <a:latin typeface="Times New Roman" panose="02020603050405020304" charset="0"/>
                <a:cs typeface="Times New Roman" panose="02020603050405020304" charset="0"/>
              </a:rPr>
              <a:t> </a:t>
            </a:r>
            <a:r>
              <a:rPr b="1" spc="-10" dirty="0">
                <a:latin typeface="Times New Roman" panose="02020603050405020304" charset="0"/>
                <a:cs typeface="Times New Roman" panose="02020603050405020304" charset="0"/>
              </a:rPr>
              <a:t>Railways</a:t>
            </a:r>
            <a:r>
              <a:rPr lang="en-IN" b="1" spc="-10" dirty="0">
                <a:latin typeface="Times New Roman" panose="02020603050405020304" charset="0"/>
                <a:cs typeface="Times New Roman" panose="02020603050405020304" charset="0"/>
              </a:rPr>
              <a:t>, Pollution Control Board, PGI</a:t>
            </a:r>
            <a:endParaRPr b="1" spc="-10" dirty="0">
              <a:latin typeface="Times New Roman" panose="02020603050405020304" charset="0"/>
              <a:cs typeface="Times New Roman" panose="02020603050405020304" charset="0"/>
            </a:endParaRPr>
          </a:p>
          <a:p>
            <a:pPr marL="12700" indent="0">
              <a:lnSpc>
                <a:spcPct val="100000"/>
              </a:lnSpc>
              <a:spcBef>
                <a:spcPts val="770"/>
              </a:spcBef>
              <a:buFont typeface="Wingdings" panose="05000000000000000000" charset="0"/>
              <a:buNone/>
              <a:tabLst>
                <a:tab pos="240665" algn="l"/>
              </a:tabLst>
            </a:pPr>
            <a:endParaRPr b="1" spc="-10" dirty="0">
              <a:latin typeface="Times New Roman" panose="02020603050405020304" charset="0"/>
              <a:cs typeface="Times New Roman" panose="02020603050405020304" charset="0"/>
            </a:endParaRPr>
          </a:p>
          <a:p>
            <a:pPr marL="469265" marR="5080" indent="-457200">
              <a:lnSpc>
                <a:spcPts val="3030"/>
              </a:lnSpc>
              <a:spcBef>
                <a:spcPts val="1045"/>
              </a:spcBef>
              <a:buFont typeface="Wingdings" panose="05000000000000000000" charset="0"/>
              <a:buChar char="Ø"/>
              <a:tabLst>
                <a:tab pos="241300" algn="l"/>
              </a:tabLst>
            </a:pPr>
            <a:r>
              <a:rPr b="1" dirty="0">
                <a:latin typeface="Times New Roman" panose="02020603050405020304" charset="0"/>
                <a:cs typeface="Times New Roman" panose="02020603050405020304" charset="0"/>
              </a:rPr>
              <a:t>Private</a:t>
            </a:r>
            <a:r>
              <a:rPr b="1" spc="-110" dirty="0">
                <a:latin typeface="Times New Roman" panose="02020603050405020304" charset="0"/>
                <a:cs typeface="Times New Roman" panose="02020603050405020304" charset="0"/>
              </a:rPr>
              <a:t> </a:t>
            </a:r>
            <a:r>
              <a:rPr b="1" dirty="0">
                <a:latin typeface="Times New Roman" panose="02020603050405020304" charset="0"/>
                <a:cs typeface="Times New Roman" panose="02020603050405020304" charset="0"/>
              </a:rPr>
              <a:t>Sector:</a:t>
            </a:r>
            <a:r>
              <a:rPr b="1" spc="-110" dirty="0">
                <a:latin typeface="Times New Roman" panose="02020603050405020304" charset="0"/>
                <a:cs typeface="Times New Roman" panose="02020603050405020304" charset="0"/>
              </a:rPr>
              <a:t> </a:t>
            </a:r>
            <a:r>
              <a:rPr lang="en-IN" b="1" spc="-110" dirty="0">
                <a:latin typeface="Times New Roman" panose="02020603050405020304" charset="0"/>
                <a:cs typeface="Times New Roman" panose="02020603050405020304" charset="0"/>
              </a:rPr>
              <a:t>Godrej &amp; Boyce Mfg. Co. Ltd., </a:t>
            </a:r>
            <a:r>
              <a:rPr b="1" spc="-10" dirty="0">
                <a:latin typeface="Times New Roman" panose="02020603050405020304" charset="0"/>
                <a:cs typeface="Times New Roman" panose="02020603050405020304" charset="0"/>
                <a:sym typeface="+mn-ea"/>
              </a:rPr>
              <a:t>Swaraj</a:t>
            </a:r>
            <a:r>
              <a:rPr lang="en-IN" b="1" spc="-10" dirty="0">
                <a:latin typeface="Times New Roman" panose="02020603050405020304" charset="0"/>
                <a:cs typeface="Times New Roman" panose="02020603050405020304" charset="0"/>
                <a:sym typeface="+mn-ea"/>
              </a:rPr>
              <a:t> </a:t>
            </a:r>
            <a:r>
              <a:rPr b="1" dirty="0">
                <a:latin typeface="Times New Roman" panose="02020603050405020304" charset="0"/>
                <a:cs typeface="Times New Roman" panose="02020603050405020304" charset="0"/>
              </a:rPr>
              <a:t>Mahindra</a:t>
            </a:r>
            <a:r>
              <a:rPr b="1" spc="-10" dirty="0">
                <a:latin typeface="Times New Roman" panose="02020603050405020304" charset="0"/>
                <a:cs typeface="Times New Roman" panose="02020603050405020304" charset="0"/>
              </a:rPr>
              <a:t>,</a:t>
            </a:r>
            <a:r>
              <a:rPr b="1" spc="-105" dirty="0">
                <a:latin typeface="Times New Roman" panose="02020603050405020304" charset="0"/>
                <a:cs typeface="Times New Roman" panose="02020603050405020304" charset="0"/>
              </a:rPr>
              <a:t> </a:t>
            </a:r>
            <a:r>
              <a:rPr b="1" spc="-10" dirty="0">
                <a:latin typeface="Times New Roman" panose="02020603050405020304" charset="0"/>
                <a:cs typeface="Times New Roman" panose="02020603050405020304" charset="0"/>
              </a:rPr>
              <a:t>Innovation</a:t>
            </a:r>
            <a:r>
              <a:rPr b="1" spc="-105" dirty="0">
                <a:latin typeface="Times New Roman" panose="02020603050405020304" charset="0"/>
                <a:cs typeface="Times New Roman" panose="02020603050405020304" charset="0"/>
              </a:rPr>
              <a:t> </a:t>
            </a:r>
            <a:r>
              <a:rPr b="1" dirty="0">
                <a:latin typeface="Times New Roman" panose="02020603050405020304" charset="0"/>
                <a:cs typeface="Times New Roman" panose="02020603050405020304" charset="0"/>
              </a:rPr>
              <a:t>Solutions,</a:t>
            </a:r>
            <a:r>
              <a:rPr b="1" spc="-70" dirty="0">
                <a:latin typeface="Times New Roman" panose="02020603050405020304" charset="0"/>
                <a:cs typeface="Times New Roman" panose="02020603050405020304" charset="0"/>
              </a:rPr>
              <a:t> </a:t>
            </a:r>
            <a:r>
              <a:rPr lang="en-IN" b="1" spc="-70" dirty="0">
                <a:latin typeface="Times New Roman" panose="02020603050405020304" charset="0"/>
                <a:cs typeface="Times New Roman" panose="02020603050405020304" charset="0"/>
              </a:rPr>
              <a:t>Cheema Boilers, </a:t>
            </a:r>
            <a:r>
              <a:rPr b="1" spc="-10" dirty="0">
                <a:latin typeface="Times New Roman" panose="02020603050405020304" charset="0"/>
                <a:cs typeface="Times New Roman" panose="02020603050405020304" charset="0"/>
              </a:rPr>
              <a:t>Tenneco</a:t>
            </a:r>
            <a:r>
              <a:rPr lang="en-IN" b="1" spc="-10" dirty="0">
                <a:latin typeface="Times New Roman" panose="02020603050405020304" charset="0"/>
                <a:cs typeface="Times New Roman" panose="02020603050405020304" charset="0"/>
              </a:rPr>
              <a:t> and many more</a:t>
            </a:r>
            <a:endParaRPr b="1" spc="-10" dirty="0">
              <a:latin typeface="Times New Roman" panose="02020603050405020304" charset="0"/>
              <a:cs typeface="Times New Roman" panose="02020603050405020304" charset="0"/>
            </a:endParaRPr>
          </a:p>
          <a:p>
            <a:pPr marL="12065" marR="5080" indent="0">
              <a:lnSpc>
                <a:spcPts val="3030"/>
              </a:lnSpc>
              <a:spcBef>
                <a:spcPts val="1045"/>
              </a:spcBef>
              <a:buFont typeface="Wingdings" panose="05000000000000000000" charset="0"/>
              <a:buNone/>
              <a:tabLst>
                <a:tab pos="241300" algn="l"/>
              </a:tabLst>
            </a:pPr>
            <a:endParaRPr b="1" spc="-10" dirty="0">
              <a:latin typeface="Times New Roman" panose="02020603050405020304" charset="0"/>
              <a:cs typeface="Times New Roman" panose="02020603050405020304" charset="0"/>
            </a:endParaRPr>
          </a:p>
          <a:p>
            <a:pPr marL="469900" indent="-457200">
              <a:lnSpc>
                <a:spcPct val="100000"/>
              </a:lnSpc>
              <a:spcBef>
                <a:spcPts val="610"/>
              </a:spcBef>
              <a:buFont typeface="Wingdings" panose="05000000000000000000" charset="0"/>
              <a:buChar char="Ø"/>
              <a:tabLst>
                <a:tab pos="240665" algn="l"/>
              </a:tabLst>
            </a:pPr>
            <a:r>
              <a:rPr b="1" dirty="0">
                <a:latin typeface="Times New Roman" panose="02020603050405020304" charset="0"/>
                <a:cs typeface="Times New Roman" panose="02020603050405020304" charset="0"/>
              </a:rPr>
              <a:t>Higher</a:t>
            </a:r>
            <a:r>
              <a:rPr b="1" spc="-70" dirty="0">
                <a:latin typeface="Times New Roman" panose="02020603050405020304" charset="0"/>
                <a:cs typeface="Times New Roman" panose="02020603050405020304" charset="0"/>
              </a:rPr>
              <a:t> </a:t>
            </a:r>
            <a:r>
              <a:rPr b="1" dirty="0">
                <a:latin typeface="Times New Roman" panose="02020603050405020304" charset="0"/>
                <a:cs typeface="Times New Roman" panose="02020603050405020304" charset="0"/>
              </a:rPr>
              <a:t>studies:</a:t>
            </a:r>
            <a:r>
              <a:rPr b="1" spc="-35" dirty="0">
                <a:latin typeface="Times New Roman" panose="02020603050405020304" charset="0"/>
                <a:cs typeface="Times New Roman" panose="02020603050405020304" charset="0"/>
              </a:rPr>
              <a:t> </a:t>
            </a:r>
            <a:r>
              <a:rPr b="1" spc="-65" dirty="0">
                <a:latin typeface="Times New Roman" panose="02020603050405020304" charset="0"/>
                <a:cs typeface="Times New Roman" panose="02020603050405020304" charset="0"/>
              </a:rPr>
              <a:t>B.Tech, </a:t>
            </a:r>
            <a:r>
              <a:rPr b="1" dirty="0">
                <a:latin typeface="Times New Roman" panose="02020603050405020304" charset="0"/>
                <a:cs typeface="Times New Roman" panose="02020603050405020304" charset="0"/>
              </a:rPr>
              <a:t>AMIE,</a:t>
            </a:r>
            <a:r>
              <a:rPr b="1" spc="-65" dirty="0">
                <a:latin typeface="Times New Roman" panose="02020603050405020304" charset="0"/>
                <a:cs typeface="Times New Roman" panose="02020603050405020304" charset="0"/>
              </a:rPr>
              <a:t> </a:t>
            </a:r>
            <a:r>
              <a:rPr b="1" dirty="0">
                <a:latin typeface="Times New Roman" panose="02020603050405020304" charset="0"/>
                <a:cs typeface="Times New Roman" panose="02020603050405020304" charset="0"/>
              </a:rPr>
              <a:t>or</a:t>
            </a:r>
            <a:r>
              <a:rPr b="1" spc="-75" dirty="0">
                <a:latin typeface="Times New Roman" panose="02020603050405020304" charset="0"/>
                <a:cs typeface="Times New Roman" panose="02020603050405020304" charset="0"/>
              </a:rPr>
              <a:t> </a:t>
            </a:r>
            <a:r>
              <a:rPr b="1" dirty="0">
                <a:latin typeface="Times New Roman" panose="02020603050405020304" charset="0"/>
                <a:cs typeface="Times New Roman" panose="02020603050405020304" charset="0"/>
              </a:rPr>
              <a:t>Competitive</a:t>
            </a:r>
            <a:r>
              <a:rPr b="1" spc="-70" dirty="0">
                <a:latin typeface="Times New Roman" panose="02020603050405020304" charset="0"/>
                <a:cs typeface="Times New Roman" panose="02020603050405020304" charset="0"/>
              </a:rPr>
              <a:t> </a:t>
            </a:r>
            <a:r>
              <a:rPr b="1" spc="-20" dirty="0">
                <a:latin typeface="Times New Roman" panose="02020603050405020304" charset="0"/>
                <a:cs typeface="Times New Roman" panose="02020603050405020304" charset="0"/>
              </a:rPr>
              <a:t>Exams</a:t>
            </a:r>
            <a:endParaRPr b="1" spc="-20" dirty="0">
              <a:latin typeface="Times New Roman" panose="02020603050405020304" charset="0"/>
              <a:cs typeface="Times New Roman" panose="02020603050405020304" charset="0"/>
            </a:endParaRPr>
          </a:p>
          <a:p>
            <a:pPr marL="12700" indent="0">
              <a:lnSpc>
                <a:spcPct val="100000"/>
              </a:lnSpc>
              <a:spcBef>
                <a:spcPts val="610"/>
              </a:spcBef>
              <a:buFont typeface="Wingdings" panose="05000000000000000000" charset="0"/>
              <a:buNone/>
              <a:tabLst>
                <a:tab pos="240665" algn="l"/>
              </a:tabLst>
            </a:pPr>
            <a:endParaRPr b="1" spc="-20" dirty="0">
              <a:latin typeface="Times New Roman" panose="02020603050405020304" charset="0"/>
              <a:cs typeface="Times New Roman" panose="02020603050405020304" charset="0"/>
            </a:endParaRPr>
          </a:p>
          <a:p>
            <a:pPr marL="469900" indent="-457200">
              <a:lnSpc>
                <a:spcPct val="100000"/>
              </a:lnSpc>
              <a:spcBef>
                <a:spcPts val="660"/>
              </a:spcBef>
              <a:buFont typeface="Wingdings" panose="05000000000000000000" charset="0"/>
              <a:buChar char="Ø"/>
              <a:tabLst>
                <a:tab pos="240665" algn="l"/>
              </a:tabLst>
            </a:pPr>
            <a:r>
              <a:rPr b="1" spc="-20" dirty="0">
                <a:latin typeface="Times New Roman" panose="02020603050405020304" charset="0"/>
                <a:cs typeface="Times New Roman" panose="02020603050405020304" charset="0"/>
              </a:rPr>
              <a:t>Entrepreneurship</a:t>
            </a:r>
            <a:r>
              <a:rPr b="1" spc="-25" dirty="0">
                <a:latin typeface="Times New Roman" panose="02020603050405020304" charset="0"/>
                <a:cs typeface="Times New Roman" panose="02020603050405020304" charset="0"/>
              </a:rPr>
              <a:t> </a:t>
            </a:r>
            <a:r>
              <a:rPr b="1" dirty="0">
                <a:latin typeface="Times New Roman" panose="02020603050405020304" charset="0"/>
                <a:cs typeface="Times New Roman" panose="02020603050405020304" charset="0"/>
              </a:rPr>
              <a:t>and</a:t>
            </a:r>
            <a:r>
              <a:rPr b="1" spc="-55" dirty="0">
                <a:latin typeface="Times New Roman" panose="02020603050405020304" charset="0"/>
                <a:cs typeface="Times New Roman" panose="02020603050405020304" charset="0"/>
              </a:rPr>
              <a:t> </a:t>
            </a:r>
            <a:r>
              <a:rPr b="1" spc="-10" dirty="0">
                <a:latin typeface="Times New Roman" panose="02020603050405020304" charset="0"/>
                <a:cs typeface="Times New Roman" panose="02020603050405020304" charset="0"/>
              </a:rPr>
              <a:t>self-employment</a:t>
            </a:r>
            <a:r>
              <a:rPr b="1" spc="-45" dirty="0">
                <a:latin typeface="Times New Roman" panose="02020603050405020304" charset="0"/>
                <a:cs typeface="Times New Roman" panose="02020603050405020304" charset="0"/>
              </a:rPr>
              <a:t> </a:t>
            </a:r>
            <a:r>
              <a:rPr b="1" spc="-10" dirty="0">
                <a:latin typeface="Times New Roman" panose="02020603050405020304" charset="0"/>
                <a:cs typeface="Times New Roman" panose="02020603050405020304" charset="0"/>
              </a:rPr>
              <a:t>avenues</a:t>
            </a:r>
            <a:endParaRPr b="1" spc="-10" dirty="0">
              <a:latin typeface="Times New Roman" panose="02020603050405020304" charset="0"/>
              <a:cs typeface="Times New Roman" panose="02020603050405020304" charset="0"/>
            </a:endParaRPr>
          </a:p>
        </p:txBody>
      </p:sp>
      <p:pic>
        <p:nvPicPr>
          <p:cNvPr id="5" name="object 3"/>
          <p:cNvPicPr/>
          <p:nvPr/>
        </p:nvPicPr>
        <p:blipFill>
          <a:blip r:embed="rId1" cstate="print"/>
          <a:stretch>
            <a:fillRect/>
          </a:stretch>
        </p:blipFill>
        <p:spPr>
          <a:xfrm>
            <a:off x="0" y="23495"/>
            <a:ext cx="989330" cy="92265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52400"/>
            <a:ext cx="10972800" cy="582613"/>
          </a:xfrm>
        </p:spPr>
        <p:txBody>
          <a:bodyPr/>
          <a:lstStyle/>
          <a:p>
            <a:r>
              <a:rPr lang="en-IN" altLang="en-US" b="1">
                <a:solidFill>
                  <a:schemeClr val="tx1"/>
                </a:solidFill>
                <a:latin typeface="Times New Roman" panose="02020603050405020304" charset="0"/>
                <a:cs typeface="Times New Roman" panose="02020603050405020304" charset="0"/>
              </a:rPr>
              <a:t>MoU Signed With Prominent Organizations</a:t>
            </a:r>
            <a:endParaRPr lang="en-IN" altLang="en-US" b="1">
              <a:solidFill>
                <a:schemeClr val="tx1"/>
              </a:solidFill>
              <a:latin typeface="Times New Roman" panose="02020603050405020304" charset="0"/>
              <a:cs typeface="Times New Roman" panose="02020603050405020304" charset="0"/>
            </a:endParaRPr>
          </a:p>
        </p:txBody>
      </p:sp>
      <p:sp>
        <p:nvSpPr>
          <p:cNvPr id="3" name="Content Placeholder 2"/>
          <p:cNvSpPr>
            <a:spLocks noGrp="1"/>
          </p:cNvSpPr>
          <p:nvPr>
            <p:ph idx="1"/>
          </p:nvPr>
        </p:nvSpPr>
        <p:spPr/>
        <p:txBody>
          <a:bodyPr/>
          <a:lstStyle/>
          <a:p>
            <a:pPr>
              <a:buFont typeface="Wingdings" panose="05000000000000000000" charset="0"/>
              <a:buChar char="ü"/>
            </a:pPr>
            <a:r>
              <a:rPr lang="en-IN" altLang="en-US" sz="2400" b="1">
                <a:latin typeface="Times New Roman" panose="02020603050405020304" charset="0"/>
                <a:cs typeface="Times New Roman" panose="02020603050405020304" charset="0"/>
              </a:rPr>
              <a:t>College is the associated member of Mohali Industrial Association(MIA) with 600 industries under its umbrella. They provide support and service for placement, expert lecture and internship.</a:t>
            </a:r>
            <a:endParaRPr lang="en-IN" altLang="en-US" sz="2400" b="1">
              <a:latin typeface="Times New Roman" panose="02020603050405020304" charset="0"/>
              <a:cs typeface="Times New Roman" panose="02020603050405020304" charset="0"/>
            </a:endParaRPr>
          </a:p>
          <a:p>
            <a:pPr marL="0" indent="0">
              <a:buFont typeface="Wingdings" panose="05000000000000000000" charset="0"/>
              <a:buNone/>
            </a:pPr>
            <a:endParaRPr lang="en-IN" altLang="en-US" sz="2400" b="1">
              <a:latin typeface="Times New Roman" panose="02020603050405020304" charset="0"/>
              <a:cs typeface="Times New Roman" panose="02020603050405020304" charset="0"/>
            </a:endParaRPr>
          </a:p>
          <a:p>
            <a:pPr>
              <a:buFont typeface="Wingdings" panose="05000000000000000000" charset="0"/>
              <a:buChar char="ü"/>
            </a:pPr>
            <a:r>
              <a:rPr lang="en-IN" altLang="en-US" sz="2400" b="1">
                <a:latin typeface="Times New Roman" panose="02020603050405020304" charset="0"/>
                <a:cs typeface="Times New Roman" panose="02020603050405020304" charset="0"/>
              </a:rPr>
              <a:t>One </a:t>
            </a:r>
            <a:r>
              <a:rPr lang="en-US" altLang="en-US" sz="2400" b="1">
                <a:latin typeface="Times New Roman" panose="02020603050405020304" charset="0"/>
                <a:cs typeface="Times New Roman" panose="02020603050405020304" charset="0"/>
              </a:rPr>
              <a:t>MoU has been signed with CTR ludhiana for the establishment of the extension centre of CTR ludhiana in the college campus.</a:t>
            </a:r>
            <a:endParaRPr lang="en-US" altLang="en-US" sz="2400" b="1">
              <a:latin typeface="Times New Roman" panose="02020603050405020304" charset="0"/>
              <a:cs typeface="Times New Roman" panose="02020603050405020304" charset="0"/>
            </a:endParaRPr>
          </a:p>
        </p:txBody>
      </p:sp>
      <p:pic>
        <p:nvPicPr>
          <p:cNvPr id="5" name="object 3"/>
          <p:cNvPicPr/>
          <p:nvPr/>
        </p:nvPicPr>
        <p:blipFill>
          <a:blip r:embed="rId1" cstate="print"/>
          <a:stretch>
            <a:fillRect/>
          </a:stretch>
        </p:blipFill>
        <p:spPr>
          <a:xfrm>
            <a:off x="0" y="23495"/>
            <a:ext cx="976630" cy="87757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152718"/>
            <a:ext cx="6806565" cy="582930"/>
          </a:xfrm>
        </p:spPr>
        <p:txBody>
          <a:bodyPr/>
          <a:lstStyle/>
          <a:p>
            <a:pPr algn="ctr"/>
            <a:r>
              <a:rPr lang="en-IN" altLang="en-US" b="1" dirty="0">
                <a:solidFill>
                  <a:schemeClr val="tx1"/>
                </a:solidFill>
                <a:latin typeface="Times New Roman" panose="02020603050405020304" charset="0"/>
                <a:cs typeface="Times New Roman" panose="02020603050405020304" charset="0"/>
              </a:rPr>
              <a:t>Teaching Faculty</a:t>
            </a:r>
            <a:r>
              <a:rPr lang="en-IN" altLang="en-US" dirty="0"/>
              <a:t> </a:t>
            </a:r>
            <a:endParaRPr lang="en-IN" altLang="en-US" dirty="0"/>
          </a:p>
        </p:txBody>
      </p:sp>
      <p:sp>
        <p:nvSpPr>
          <p:cNvPr id="6" name="Text Box 5"/>
          <p:cNvSpPr txBox="1"/>
          <p:nvPr/>
        </p:nvSpPr>
        <p:spPr>
          <a:xfrm>
            <a:off x="76200" y="914400"/>
            <a:ext cx="11506835" cy="4453890"/>
          </a:xfrm>
          <a:prstGeom prst="rect">
            <a:avLst/>
          </a:prstGeom>
          <a:noFill/>
        </p:spPr>
        <p:txBody>
          <a:bodyPr wrap="square" rtlCol="0">
            <a:noAutofit/>
          </a:bodyPr>
          <a:lstStyle/>
          <a:p>
            <a:r>
              <a:rPr lang="en-US" sz="2400" b="1" spc="-10" dirty="0">
                <a:latin typeface="Times New Roman" panose="02020603050405020304"/>
                <a:cs typeface="Times New Roman" panose="02020603050405020304"/>
                <a:sym typeface="+mn-ea"/>
              </a:rPr>
              <a:t> </a:t>
            </a:r>
            <a:r>
              <a:rPr lang="en-IN" sz="2400" b="1" spc="-10" dirty="0">
                <a:latin typeface="Times New Roman" panose="02020603050405020304"/>
                <a:cs typeface="Times New Roman" panose="02020603050405020304"/>
                <a:sym typeface="+mn-ea"/>
              </a:rPr>
              <a:t> </a:t>
            </a:r>
            <a:endParaRPr lang="en-IN" sz="2400" b="1" spc="-10" dirty="0">
              <a:latin typeface="Times New Roman" panose="02020603050405020304"/>
              <a:cs typeface="Times New Roman" panose="02020603050405020304"/>
              <a:sym typeface="+mn-ea"/>
            </a:endParaRPr>
          </a:p>
          <a:p>
            <a:endParaRPr lang="en-US" sz="2400" b="1" spc="-10" dirty="0">
              <a:latin typeface="Times New Roman" panose="02020603050405020304"/>
              <a:cs typeface="Times New Roman" panose="02020603050405020304"/>
              <a:sym typeface="+mn-ea"/>
            </a:endParaRPr>
          </a:p>
          <a:p>
            <a:endParaRPr lang="en-IN" sz="2400" b="1" spc="-10" dirty="0">
              <a:latin typeface="Times New Roman" panose="02020603050405020304"/>
              <a:cs typeface="Times New Roman" panose="02020603050405020304"/>
              <a:sym typeface="+mn-ea"/>
            </a:endParaRPr>
          </a:p>
          <a:p>
            <a:endParaRPr lang="en-IN" sz="2400" b="1" spc="-10" dirty="0">
              <a:latin typeface="Times New Roman" panose="02020603050405020304"/>
              <a:cs typeface="Times New Roman" panose="02020603050405020304"/>
              <a:sym typeface="+mn-ea"/>
            </a:endParaRPr>
          </a:p>
          <a:p>
            <a:endParaRPr lang="en-IN" sz="2400" b="1" spc="-10" dirty="0">
              <a:latin typeface="Times New Roman" panose="02020603050405020304"/>
              <a:cs typeface="Times New Roman" panose="02020603050405020304"/>
              <a:sym typeface="+mn-ea"/>
            </a:endParaRPr>
          </a:p>
          <a:p>
            <a:endParaRPr lang="en-IN" sz="2400" b="1" spc="-10" dirty="0">
              <a:latin typeface="Times New Roman" panose="02020603050405020304"/>
              <a:cs typeface="Times New Roman" panose="02020603050405020304"/>
              <a:sym typeface="+mn-ea"/>
            </a:endParaRPr>
          </a:p>
          <a:p>
            <a:endParaRPr lang="en-IN" sz="2400" b="1" spc="-10" dirty="0">
              <a:latin typeface="Times New Roman" panose="02020603050405020304"/>
              <a:cs typeface="Times New Roman" panose="02020603050405020304"/>
              <a:sym typeface="+mn-ea"/>
            </a:endParaRPr>
          </a:p>
          <a:p>
            <a:endParaRPr lang="en-IN" sz="2400" b="1" spc="-10" dirty="0">
              <a:latin typeface="Times New Roman" panose="02020603050405020304"/>
              <a:cs typeface="Times New Roman" panose="02020603050405020304"/>
              <a:sym typeface="+mn-ea"/>
            </a:endParaRPr>
          </a:p>
          <a:p>
            <a:endParaRPr lang="en-IN" sz="2400" b="1" spc="-10" dirty="0">
              <a:latin typeface="Times New Roman" panose="02020603050405020304"/>
              <a:cs typeface="Times New Roman" panose="02020603050405020304"/>
              <a:sym typeface="+mn-ea"/>
            </a:endParaRPr>
          </a:p>
          <a:p>
            <a:endParaRPr lang="en-IN" sz="2400" b="1" spc="-10" dirty="0">
              <a:latin typeface="Times New Roman" panose="02020603050405020304"/>
              <a:cs typeface="Times New Roman" panose="02020603050405020304"/>
              <a:sym typeface="+mn-ea"/>
            </a:endParaRPr>
          </a:p>
          <a:p>
            <a:endParaRPr lang="en-IN" sz="2400" b="1" spc="-10" dirty="0">
              <a:latin typeface="Times New Roman" panose="02020603050405020304"/>
              <a:cs typeface="Times New Roman" panose="02020603050405020304"/>
              <a:sym typeface="+mn-ea"/>
            </a:endParaRPr>
          </a:p>
          <a:p>
            <a:endParaRPr lang="en-IN" sz="2400" b="1" spc="-10" dirty="0">
              <a:latin typeface="Times New Roman" panose="02020603050405020304"/>
              <a:cs typeface="Times New Roman" panose="02020603050405020304"/>
              <a:sym typeface="+mn-ea"/>
            </a:endParaRPr>
          </a:p>
          <a:p>
            <a:endParaRPr lang="en-IN" sz="2400" b="1" spc="-10" dirty="0">
              <a:latin typeface="Times New Roman" panose="02020603050405020304"/>
              <a:cs typeface="Times New Roman" panose="02020603050405020304"/>
              <a:sym typeface="+mn-ea"/>
            </a:endParaRPr>
          </a:p>
          <a:p>
            <a:pPr indent="457200"/>
            <a:endParaRPr lang="en-US" sz="2400" b="1" spc="-10" dirty="0">
              <a:latin typeface="Times New Roman" panose="02020603050405020304"/>
              <a:cs typeface="Times New Roman" panose="02020603050405020304"/>
              <a:sym typeface="+mn-ea"/>
            </a:endParaRPr>
          </a:p>
          <a:p>
            <a:pPr indent="457200"/>
            <a:endParaRPr lang="en-US" sz="2400" b="1" spc="-10" dirty="0">
              <a:latin typeface="Times New Roman" panose="02020603050405020304"/>
              <a:cs typeface="Times New Roman" panose="02020603050405020304"/>
              <a:sym typeface="+mn-ea"/>
            </a:endParaRPr>
          </a:p>
          <a:p>
            <a:pPr marL="1828800" lvl="4" indent="457200"/>
            <a:r>
              <a:rPr lang="en-US" sz="2400" b="1" spc="-10" dirty="0">
                <a:latin typeface="Times New Roman" panose="02020603050405020304"/>
                <a:cs typeface="Times New Roman" panose="02020603050405020304"/>
                <a:sym typeface="+mn-ea"/>
              </a:rPr>
              <a:t>Twenty staff members hold </a:t>
            </a:r>
            <a:r>
              <a:rPr lang="en-US" sz="2400" b="1" spc="-10" dirty="0" err="1">
                <a:latin typeface="Times New Roman" panose="02020603050405020304"/>
                <a:cs typeface="Times New Roman" panose="02020603050405020304"/>
                <a:sym typeface="+mn-ea"/>
              </a:rPr>
              <a:t>Ph.D</a:t>
            </a:r>
            <a:r>
              <a:rPr lang="en-US" sz="2400" b="1" spc="-10" dirty="0">
                <a:latin typeface="Times New Roman" panose="02020603050405020304"/>
                <a:cs typeface="Times New Roman" panose="02020603050405020304"/>
                <a:sym typeface="+mn-ea"/>
              </a:rPr>
              <a:t> or Masters qualification.</a:t>
            </a:r>
            <a:endParaRPr lang="en-US" sz="2400" b="1" spc="-10" dirty="0">
              <a:latin typeface="Times New Roman" panose="02020603050405020304"/>
              <a:cs typeface="Times New Roman" panose="02020603050405020304"/>
              <a:sym typeface="+mn-ea"/>
            </a:endParaRPr>
          </a:p>
          <a:p>
            <a:endParaRPr sz="2400" b="1" dirty="0">
              <a:latin typeface="Times New Roman" panose="02020603050405020304"/>
              <a:cs typeface="Times New Roman" panose="02020603050405020304"/>
            </a:endParaRPr>
          </a:p>
          <a:p>
            <a:endParaRPr lang="en-US" sz="2400" b="1" dirty="0"/>
          </a:p>
        </p:txBody>
      </p:sp>
      <p:pic>
        <p:nvPicPr>
          <p:cNvPr id="5" name="object 3"/>
          <p:cNvPicPr/>
          <p:nvPr/>
        </p:nvPicPr>
        <p:blipFill>
          <a:blip r:embed="rId1" cstate="print"/>
          <a:stretch>
            <a:fillRect/>
          </a:stretch>
        </p:blipFill>
        <p:spPr>
          <a:xfrm>
            <a:off x="0" y="23495"/>
            <a:ext cx="969010" cy="873760"/>
          </a:xfrm>
          <a:prstGeom prst="rect">
            <a:avLst/>
          </a:prstGeom>
        </p:spPr>
      </p:pic>
      <p:graphicFrame>
        <p:nvGraphicFramePr>
          <p:cNvPr id="7" name="Table 6"/>
          <p:cNvGraphicFramePr/>
          <p:nvPr>
            <p:custDataLst>
              <p:tags r:id="rId2"/>
            </p:custDataLst>
          </p:nvPr>
        </p:nvGraphicFramePr>
        <p:xfrm>
          <a:off x="990600" y="931545"/>
          <a:ext cx="10820400" cy="5395595"/>
        </p:xfrm>
        <a:graphic>
          <a:graphicData uri="http://schemas.openxmlformats.org/drawingml/2006/table">
            <a:tbl>
              <a:tblPr firstRow="1" bandRow="1">
                <a:tableStyleId>{5C22544A-7EE6-4342-B048-85BDC9FD1C3A}</a:tableStyleId>
              </a:tblPr>
              <a:tblGrid>
                <a:gridCol w="3973830"/>
                <a:gridCol w="3239770"/>
                <a:gridCol w="3606800"/>
              </a:tblGrid>
              <a:tr h="379095">
                <a:tc>
                  <a:txBody>
                    <a:bodyPr/>
                    <a:p>
                      <a:pPr algn="ctr">
                        <a:buNone/>
                      </a:pPr>
                      <a:r>
                        <a:rPr lang="en-US" sz="2400" dirty="0">
                          <a:solidFill>
                            <a:schemeClr val="tx1"/>
                          </a:solidFill>
                          <a:latin typeface="Times New Roman" panose="02020603050405020304" charset="0"/>
                          <a:cs typeface="Times New Roman" panose="02020603050405020304" charset="0"/>
                          <a:sym typeface="+mn-ea"/>
                        </a:rPr>
                        <a:t>Name of the Department</a:t>
                      </a:r>
                      <a:endParaRPr lang="en-IN" sz="2400" dirty="0">
                        <a:solidFill>
                          <a:schemeClr val="tx1"/>
                        </a:solidFill>
                        <a:latin typeface="Times New Roman" panose="02020603050405020304" charset="0"/>
                        <a:cs typeface="Times New Roman" panose="02020603050405020304" charset="0"/>
                      </a:endParaRPr>
                    </a:p>
                    <a:p>
                      <a:pPr algn="ctr">
                        <a:buNone/>
                      </a:pPr>
                      <a:endParaRPr lang="en-US" sz="2400" dirty="0">
                        <a:solidFill>
                          <a:schemeClr val="tx1"/>
                        </a:solidFill>
                        <a:latin typeface="Times New Roman" panose="02020603050405020304" charset="0"/>
                        <a:cs typeface="Times New Roman" panose="02020603050405020304" charset="0"/>
                      </a:endParaRPr>
                    </a:p>
                  </a:txBody>
                  <a:tcPr/>
                </a:tc>
                <a:tc gridSpan="2">
                  <a:txBody>
                    <a:bodyPr/>
                    <a:p>
                      <a:pPr algn="ctr"/>
                      <a:r>
                        <a:rPr lang="en-US" altLang="zh-CN" sz="2400" dirty="0">
                          <a:solidFill>
                            <a:schemeClr val="tx1"/>
                          </a:solidFill>
                          <a:latin typeface="Times New Roman" panose="02020603050405020304" charset="0"/>
                          <a:cs typeface="Times New Roman" panose="02020603050405020304" charset="0"/>
                        </a:rPr>
                        <a:t>Total number of faculty members</a:t>
                      </a:r>
                      <a:endParaRPr lang="en-IN" sz="2400" dirty="0">
                        <a:solidFill>
                          <a:schemeClr val="tx1"/>
                        </a:solidFill>
                        <a:latin typeface="Times New Roman" panose="02020603050405020304" charset="0"/>
                        <a:cs typeface="Times New Roman" panose="02020603050405020304" charset="0"/>
                      </a:endParaRPr>
                    </a:p>
                  </a:txBody>
                  <a:tcPr/>
                </a:tc>
                <a:tc hMerge="1">
                  <a:tcPr/>
                </a:tc>
              </a:tr>
              <a:tr h="468630">
                <a:tc>
                  <a:txBody>
                    <a:bodyPr/>
                    <a:p>
                      <a:pPr>
                        <a:buNone/>
                      </a:pPr>
                      <a:endParaRPr lang="en-US"/>
                    </a:p>
                  </a:txBody>
                  <a:tcPr/>
                </a:tc>
                <a:tc>
                  <a:txBody>
                    <a:bodyPr/>
                    <a:p>
                      <a:pPr algn="ctr"/>
                      <a:r>
                        <a:rPr lang="en-US" sz="2000" b="1" dirty="0">
                          <a:solidFill>
                            <a:schemeClr val="tx1"/>
                          </a:solidFill>
                        </a:rPr>
                        <a:t>HOD</a:t>
                      </a:r>
                      <a:endParaRPr lang="en-US" sz="2000" b="1" dirty="0">
                        <a:solidFill>
                          <a:schemeClr val="tx1"/>
                        </a:solidFill>
                      </a:endParaRPr>
                    </a:p>
                  </a:txBody>
                  <a:tcPr/>
                </a:tc>
                <a:tc>
                  <a:txBody>
                    <a:bodyPr/>
                    <a:p>
                      <a:r>
                        <a:rPr lang="en-US" sz="2000" b="1" dirty="0">
                          <a:solidFill>
                            <a:schemeClr val="tx1"/>
                          </a:solidFill>
                        </a:rPr>
                        <a:t>Lecturer/Sen Lect.</a:t>
                      </a:r>
                      <a:endParaRPr lang="en-US" sz="2000" b="1" dirty="0">
                        <a:solidFill>
                          <a:schemeClr val="tx1"/>
                        </a:solidFill>
                      </a:endParaRPr>
                    </a:p>
                  </a:txBody>
                  <a:tcPr/>
                </a:tc>
              </a:tr>
              <a:tr h="467360">
                <a:tc>
                  <a:txBody>
                    <a:bodyPr/>
                    <a:p>
                      <a:pPr algn="ctr"/>
                      <a:r>
                        <a:rPr lang="en-US" dirty="0"/>
                        <a:t>Applied Sciences</a:t>
                      </a:r>
                      <a:endParaRPr lang="en-IN" dirty="0"/>
                    </a:p>
                  </a:txBody>
                  <a:tcPr/>
                </a:tc>
                <a:tc>
                  <a:txBody>
                    <a:bodyPr/>
                    <a:p>
                      <a:pPr algn="ctr"/>
                      <a:r>
                        <a:rPr lang="en-US" dirty="0"/>
                        <a:t>1</a:t>
                      </a:r>
                      <a:endParaRPr lang="en-IN" dirty="0"/>
                    </a:p>
                  </a:txBody>
                  <a:tcPr/>
                </a:tc>
                <a:tc>
                  <a:txBody>
                    <a:bodyPr/>
                    <a:p>
                      <a:pPr algn="ctr"/>
                      <a:r>
                        <a:rPr lang="en-US" dirty="0"/>
                        <a:t>6</a:t>
                      </a:r>
                      <a:endParaRPr lang="en-IN" dirty="0"/>
                    </a:p>
                  </a:txBody>
                  <a:tcPr/>
                </a:tc>
              </a:tr>
              <a:tr h="467995">
                <a:tc>
                  <a:txBody>
                    <a:bodyPr/>
                    <a:p>
                      <a:pPr algn="ctr"/>
                      <a:r>
                        <a:rPr lang="en-US" dirty="0"/>
                        <a:t>Civil Engineering</a:t>
                      </a:r>
                      <a:endParaRPr lang="en-IN" dirty="0"/>
                    </a:p>
                  </a:txBody>
                  <a:tcPr/>
                </a:tc>
                <a:tc>
                  <a:txBody>
                    <a:bodyPr/>
                    <a:p>
                      <a:pPr algn="ctr"/>
                      <a:endParaRPr lang="en-IN" dirty="0"/>
                    </a:p>
                  </a:txBody>
                  <a:tcPr/>
                </a:tc>
                <a:tc>
                  <a:txBody>
                    <a:bodyPr/>
                    <a:p>
                      <a:pPr algn="ctr"/>
                      <a:r>
                        <a:rPr lang="en-US" dirty="0"/>
                        <a:t>6</a:t>
                      </a:r>
                      <a:endParaRPr lang="en-IN" dirty="0"/>
                    </a:p>
                  </a:txBody>
                  <a:tcPr/>
                </a:tc>
              </a:tr>
              <a:tr h="646430">
                <a:tc>
                  <a:txBody>
                    <a:bodyPr/>
                    <a:p>
                      <a:pPr algn="ctr"/>
                      <a:r>
                        <a:rPr lang="en-US" dirty="0"/>
                        <a:t>Computer Science </a:t>
                      </a:r>
                      <a:r>
                        <a:rPr lang="en-US" dirty="0" err="1"/>
                        <a:t>Engineering+IT</a:t>
                      </a:r>
                      <a:endParaRPr lang="en-IN" dirty="0"/>
                    </a:p>
                  </a:txBody>
                  <a:tcPr/>
                </a:tc>
                <a:tc>
                  <a:txBody>
                    <a:bodyPr/>
                    <a:p>
                      <a:pPr algn="ctr"/>
                      <a:r>
                        <a:rPr lang="en-US" dirty="0"/>
                        <a:t>1</a:t>
                      </a:r>
                      <a:endParaRPr lang="en-IN" dirty="0"/>
                    </a:p>
                  </a:txBody>
                  <a:tcPr/>
                </a:tc>
                <a:tc>
                  <a:txBody>
                    <a:bodyPr/>
                    <a:p>
                      <a:pPr algn="ctr"/>
                      <a:r>
                        <a:rPr lang="en-US" dirty="0"/>
                        <a:t>5</a:t>
                      </a:r>
                      <a:endParaRPr lang="en-IN" dirty="0"/>
                    </a:p>
                  </a:txBody>
                  <a:tcPr/>
                </a:tc>
              </a:tr>
              <a:tr h="467995">
                <a:tc>
                  <a:txBody>
                    <a:bodyPr/>
                    <a:p>
                      <a:pPr algn="ctr"/>
                      <a:r>
                        <a:rPr lang="en-US" dirty="0"/>
                        <a:t>Electrical Engineering</a:t>
                      </a:r>
                      <a:endParaRPr lang="en-IN" dirty="0"/>
                    </a:p>
                  </a:txBody>
                  <a:tcPr/>
                </a:tc>
                <a:tc>
                  <a:txBody>
                    <a:bodyPr/>
                    <a:p>
                      <a:pPr algn="ctr"/>
                      <a:r>
                        <a:rPr lang="en-US" dirty="0"/>
                        <a:t>1</a:t>
                      </a:r>
                      <a:endParaRPr lang="en-IN" dirty="0"/>
                    </a:p>
                  </a:txBody>
                  <a:tcPr/>
                </a:tc>
                <a:tc>
                  <a:txBody>
                    <a:bodyPr/>
                    <a:p>
                      <a:pPr algn="ctr"/>
                      <a:r>
                        <a:rPr lang="en-US" dirty="0"/>
                        <a:t>4</a:t>
                      </a:r>
                      <a:endParaRPr lang="en-IN" dirty="0"/>
                    </a:p>
                  </a:txBody>
                  <a:tcPr/>
                </a:tc>
              </a:tr>
              <a:tr h="467995">
                <a:tc>
                  <a:txBody>
                    <a:bodyPr/>
                    <a:p>
                      <a:pPr algn="ctr"/>
                      <a:r>
                        <a:rPr lang="en-US" dirty="0"/>
                        <a:t>Mechanical Engineering</a:t>
                      </a:r>
                      <a:endParaRPr lang="en-IN" dirty="0"/>
                    </a:p>
                  </a:txBody>
                  <a:tcPr/>
                </a:tc>
                <a:tc>
                  <a:txBody>
                    <a:bodyPr/>
                    <a:p>
                      <a:pPr algn="ctr"/>
                      <a:r>
                        <a:rPr lang="en-US" dirty="0"/>
                        <a:t>1</a:t>
                      </a:r>
                      <a:endParaRPr lang="en-IN" dirty="0"/>
                    </a:p>
                  </a:txBody>
                  <a:tcPr/>
                </a:tc>
                <a:tc>
                  <a:txBody>
                    <a:bodyPr/>
                    <a:p>
                      <a:pPr algn="ctr"/>
                      <a:r>
                        <a:rPr lang="en-US" dirty="0"/>
                        <a:t>5</a:t>
                      </a:r>
                      <a:endParaRPr lang="en-IN" dirty="0"/>
                    </a:p>
                  </a:txBody>
                  <a:tcPr/>
                </a:tc>
              </a:tr>
              <a:tr h="467995">
                <a:tc>
                  <a:txBody>
                    <a:bodyPr/>
                    <a:p>
                      <a:pPr algn="ctr"/>
                      <a:r>
                        <a:rPr lang="en-US" b="0" dirty="0">
                          <a:solidFill>
                            <a:schemeClr val="tx1"/>
                          </a:solidFill>
                        </a:rPr>
                        <a:t>Medical Lab Technology</a:t>
                      </a:r>
                      <a:endParaRPr lang="en-IN" b="0" dirty="0">
                        <a:solidFill>
                          <a:schemeClr val="tx1"/>
                        </a:solidFill>
                      </a:endParaRPr>
                    </a:p>
                  </a:txBody>
                  <a:tcPr/>
                </a:tc>
                <a:tc>
                  <a:txBody>
                    <a:bodyPr/>
                    <a:p>
                      <a:pPr algn="ctr">
                        <a:buNone/>
                      </a:pPr>
                      <a:r>
                        <a:rPr lang="en-IN" dirty="0"/>
                        <a:t>1</a:t>
                      </a:r>
                      <a:endParaRPr lang="en-IN" dirty="0"/>
                    </a:p>
                  </a:txBody>
                  <a:tcPr/>
                </a:tc>
                <a:tc>
                  <a:txBody>
                    <a:bodyPr/>
                    <a:p>
                      <a:pPr algn="ctr">
                        <a:buNone/>
                      </a:pPr>
                      <a:r>
                        <a:rPr lang="en-IN" dirty="0"/>
                        <a:t>4</a:t>
                      </a:r>
                      <a:endParaRPr lang="en-IN" dirty="0"/>
                    </a:p>
                  </a:txBody>
                  <a:tcPr/>
                </a:tc>
              </a:tr>
              <a:tr h="468630">
                <a:tc>
                  <a:txBody>
                    <a:bodyPr/>
                    <a:p>
                      <a:pPr algn="ctr"/>
                      <a:r>
                        <a:rPr lang="en-US" dirty="0"/>
                        <a:t>Modern Office Practice</a:t>
                      </a:r>
                      <a:endParaRPr lang="en-IN" dirty="0"/>
                    </a:p>
                  </a:txBody>
                  <a:tcPr/>
                </a:tc>
                <a:tc>
                  <a:txBody>
                    <a:bodyPr/>
                    <a:p>
                      <a:pPr algn="ctr">
                        <a:buNone/>
                      </a:pPr>
                      <a:r>
                        <a:rPr lang="en-IN" altLang="en-US"/>
                        <a:t>1</a:t>
                      </a:r>
                      <a:endParaRPr lang="en-IN" altLang="en-US"/>
                    </a:p>
                  </a:txBody>
                  <a:tcPr/>
                </a:tc>
                <a:tc>
                  <a:txBody>
                    <a:bodyPr/>
                    <a:p>
                      <a:pPr algn="ctr">
                        <a:buNone/>
                      </a:pPr>
                      <a:r>
                        <a:rPr lang="en-IN" altLang="en-US"/>
                        <a:t>3</a:t>
                      </a:r>
                      <a:endParaRPr lang="en-IN" altLang="en-US"/>
                    </a:p>
                  </a:txBody>
                  <a:tcPr/>
                </a:tc>
              </a:tr>
              <a:tr h="649605">
                <a:tc>
                  <a:txBody>
                    <a:bodyPr/>
                    <a:p>
                      <a:pPr algn="ctr">
                        <a:buNone/>
                      </a:pPr>
                      <a:r>
                        <a:rPr lang="en-IN" altLang="en-US"/>
                        <a:t>Electronics &amp; Communication Engineering</a:t>
                      </a:r>
                      <a:endParaRPr lang="en-IN" altLang="en-US"/>
                    </a:p>
                  </a:txBody>
                  <a:tcPr/>
                </a:tc>
                <a:tc>
                  <a:txBody>
                    <a:bodyPr/>
                    <a:p>
                      <a:pPr algn="ctr">
                        <a:buNone/>
                      </a:pPr>
                      <a:r>
                        <a:rPr lang="en-IN" altLang="en-US"/>
                        <a:t>1</a:t>
                      </a:r>
                      <a:endParaRPr lang="en-IN" altLang="en-US"/>
                    </a:p>
                  </a:txBody>
                  <a:tcPr/>
                </a:tc>
                <a:tc>
                  <a:txBody>
                    <a:bodyPr/>
                    <a:p>
                      <a:pPr algn="ctr">
                        <a:buNone/>
                      </a:pPr>
                      <a:r>
                        <a:rPr lang="en-IN" altLang="en-US"/>
                        <a:t>2</a:t>
                      </a:r>
                      <a:endParaRPr lang="en-IN" altLang="en-US"/>
                    </a:p>
                  </a:txBody>
                  <a:tcPr/>
                </a:tc>
              </a:tr>
            </a:tbl>
          </a:graphicData>
        </a:graphic>
      </p:graphicFrame>
      <p:sp>
        <p:nvSpPr>
          <p:cNvPr id="14" name="Text Box 13"/>
          <p:cNvSpPr txBox="1"/>
          <p:nvPr/>
        </p:nvSpPr>
        <p:spPr>
          <a:xfrm>
            <a:off x="11031220" y="5869940"/>
            <a:ext cx="4064000" cy="368300"/>
          </a:xfrm>
          <a:prstGeom prst="rect">
            <a:avLst/>
          </a:prstGeom>
          <a:noFill/>
        </p:spPr>
        <p:txBody>
          <a:bodyPr wrap="square" rtlCol="0">
            <a:spAutoFit/>
          </a:bodyPr>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43000" y="195104"/>
            <a:ext cx="10972800" cy="573405"/>
          </a:xfrm>
          <a:prstGeom prst="rect">
            <a:avLst/>
          </a:prstGeom>
        </p:spPr>
        <p:txBody>
          <a:bodyPr vert="horz" wrap="square" lIns="0" tIns="74930" rIns="0" bIns="0" rtlCol="0">
            <a:spAutoFit/>
          </a:bodyPr>
          <a:lstStyle/>
          <a:p>
            <a:pPr marL="12700" marR="5080">
              <a:lnSpc>
                <a:spcPts val="3890"/>
              </a:lnSpc>
              <a:spcBef>
                <a:spcPts val="590"/>
              </a:spcBef>
              <a:tabLst>
                <a:tab pos="1719580" algn="l"/>
              </a:tabLst>
            </a:pPr>
            <a:r>
              <a:rPr sz="3600" b="1" spc="-35" dirty="0">
                <a:solidFill>
                  <a:schemeClr val="tx1"/>
                </a:solidFill>
                <a:latin typeface="Times New Roman" panose="02020603050405020304" charset="0"/>
                <a:cs typeface="Times New Roman" panose="02020603050405020304" charset="0"/>
              </a:rPr>
              <a:t>Academic</a:t>
            </a:r>
            <a:r>
              <a:rPr sz="3600" b="1" spc="-140" dirty="0">
                <a:solidFill>
                  <a:schemeClr val="tx1"/>
                </a:solidFill>
                <a:latin typeface="Times New Roman" panose="02020603050405020304" charset="0"/>
                <a:cs typeface="Times New Roman" panose="02020603050405020304" charset="0"/>
              </a:rPr>
              <a:t> </a:t>
            </a:r>
            <a:r>
              <a:rPr sz="3600" b="1" spc="-35" dirty="0">
                <a:solidFill>
                  <a:schemeClr val="tx1"/>
                </a:solidFill>
                <a:latin typeface="Times New Roman" panose="02020603050405020304" charset="0"/>
                <a:cs typeface="Times New Roman" panose="02020603050405020304" charset="0"/>
              </a:rPr>
              <a:t>Excellence</a:t>
            </a:r>
            <a:r>
              <a:rPr sz="3600" b="1" spc="-150" dirty="0">
                <a:solidFill>
                  <a:schemeClr val="tx1"/>
                </a:solidFill>
                <a:latin typeface="Times New Roman" panose="02020603050405020304" charset="0"/>
                <a:cs typeface="Times New Roman" panose="02020603050405020304" charset="0"/>
              </a:rPr>
              <a:t> </a:t>
            </a:r>
            <a:r>
              <a:rPr sz="3600" b="1" spc="-20" dirty="0">
                <a:solidFill>
                  <a:schemeClr val="tx1"/>
                </a:solidFill>
                <a:latin typeface="Times New Roman" panose="02020603050405020304" charset="0"/>
                <a:cs typeface="Times New Roman" panose="02020603050405020304" charset="0"/>
              </a:rPr>
              <a:t>:</a:t>
            </a:r>
            <a:r>
              <a:rPr sz="3600" b="1" spc="-130" dirty="0">
                <a:solidFill>
                  <a:schemeClr val="tx1"/>
                </a:solidFill>
                <a:latin typeface="Times New Roman" panose="02020603050405020304" charset="0"/>
                <a:cs typeface="Times New Roman" panose="02020603050405020304" charset="0"/>
              </a:rPr>
              <a:t> </a:t>
            </a:r>
            <a:r>
              <a:rPr sz="3600" b="1" spc="-25" dirty="0">
                <a:solidFill>
                  <a:schemeClr val="tx1"/>
                </a:solidFill>
                <a:latin typeface="Times New Roman" panose="02020603050405020304" charset="0"/>
                <a:cs typeface="Times New Roman" panose="02020603050405020304" charset="0"/>
              </a:rPr>
              <a:t>Our </a:t>
            </a:r>
            <a:r>
              <a:rPr sz="3600" b="1" spc="-45" dirty="0">
                <a:solidFill>
                  <a:schemeClr val="tx1"/>
                </a:solidFill>
                <a:latin typeface="Times New Roman" panose="02020603050405020304" charset="0"/>
                <a:cs typeface="Times New Roman" panose="02020603050405020304" charset="0"/>
              </a:rPr>
              <a:t>Awarded</a:t>
            </a:r>
            <a:r>
              <a:rPr sz="3600" b="1" spc="-150" dirty="0">
                <a:solidFill>
                  <a:schemeClr val="tx1"/>
                </a:solidFill>
                <a:latin typeface="Times New Roman" panose="02020603050405020304" charset="0"/>
                <a:cs typeface="Times New Roman" panose="02020603050405020304" charset="0"/>
              </a:rPr>
              <a:t> </a:t>
            </a:r>
            <a:r>
              <a:rPr sz="3600" b="1" spc="-10" dirty="0">
                <a:solidFill>
                  <a:schemeClr val="tx1"/>
                </a:solidFill>
                <a:latin typeface="Times New Roman" panose="02020603050405020304" charset="0"/>
                <a:cs typeface="Times New Roman" panose="02020603050405020304" charset="0"/>
              </a:rPr>
              <a:t>Faculty</a:t>
            </a:r>
            <a:endParaRPr sz="3600" b="1" spc="-10" dirty="0">
              <a:solidFill>
                <a:schemeClr val="tx1"/>
              </a:solidFill>
              <a:latin typeface="Times New Roman" panose="02020603050405020304" charset="0"/>
              <a:cs typeface="Times New Roman" panose="02020603050405020304" charset="0"/>
            </a:endParaRPr>
          </a:p>
        </p:txBody>
      </p:sp>
      <p:sp>
        <p:nvSpPr>
          <p:cNvPr id="3" name="object 3"/>
          <p:cNvSpPr txBox="1"/>
          <p:nvPr/>
        </p:nvSpPr>
        <p:spPr>
          <a:xfrm>
            <a:off x="152400" y="3124200"/>
            <a:ext cx="5188585" cy="671195"/>
          </a:xfrm>
          <a:prstGeom prst="rect">
            <a:avLst/>
          </a:prstGeom>
        </p:spPr>
        <p:txBody>
          <a:bodyPr vert="horz" wrap="square" lIns="0" tIns="90805" rIns="0" bIns="0" rtlCol="0">
            <a:spAutoFit/>
          </a:bodyPr>
          <a:lstStyle/>
          <a:p>
            <a:pPr marL="12700" marR="5080">
              <a:lnSpc>
                <a:spcPct val="70000"/>
              </a:lnSpc>
              <a:spcBef>
                <a:spcPts val="715"/>
              </a:spcBef>
            </a:pPr>
            <a:r>
              <a:rPr sz="1800" b="1" spc="-40" dirty="0">
                <a:latin typeface="Times New Roman" panose="02020603050405020304" charset="0"/>
                <a:cs typeface="Times New Roman" panose="02020603050405020304" charset="0"/>
              </a:rPr>
              <a:t>Mr.</a:t>
            </a:r>
            <a:r>
              <a:rPr sz="1800" b="1" spc="-55"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Gurbakshish</a:t>
            </a:r>
            <a:r>
              <a:rPr sz="1800" b="1" spc="-55"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,officer</a:t>
            </a:r>
            <a:r>
              <a:rPr sz="1800" b="1" spc="-55"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Incharge</a:t>
            </a:r>
            <a:r>
              <a:rPr sz="1800" b="1" spc="-40"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Civil</a:t>
            </a:r>
            <a:r>
              <a:rPr sz="1800" b="1" spc="-65"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got</a:t>
            </a:r>
            <a:r>
              <a:rPr sz="1800" b="1" spc="-50" dirty="0">
                <a:latin typeface="Times New Roman" panose="02020603050405020304" charset="0"/>
                <a:cs typeface="Times New Roman" panose="02020603050405020304" charset="0"/>
              </a:rPr>
              <a:t> </a:t>
            </a:r>
            <a:r>
              <a:rPr sz="1800" b="1" spc="-20" dirty="0">
                <a:latin typeface="Times New Roman" panose="02020603050405020304" charset="0"/>
                <a:cs typeface="Times New Roman" panose="02020603050405020304" charset="0"/>
              </a:rPr>
              <a:t>Best </a:t>
            </a:r>
            <a:r>
              <a:rPr sz="1800" b="1" dirty="0">
                <a:latin typeface="Times New Roman" panose="02020603050405020304" charset="0"/>
                <a:cs typeface="Times New Roman" panose="02020603050405020304" charset="0"/>
              </a:rPr>
              <a:t>polytechnic</a:t>
            </a:r>
            <a:r>
              <a:rPr sz="1800" b="1" spc="-55" dirty="0">
                <a:latin typeface="Times New Roman" panose="02020603050405020304" charset="0"/>
                <a:cs typeface="Times New Roman" panose="02020603050405020304" charset="0"/>
              </a:rPr>
              <a:t> </a:t>
            </a:r>
            <a:r>
              <a:rPr sz="1800" b="1" spc="-20" dirty="0">
                <a:latin typeface="Times New Roman" panose="02020603050405020304" charset="0"/>
                <a:cs typeface="Times New Roman" panose="02020603050405020304" charset="0"/>
              </a:rPr>
              <a:t>Teacher</a:t>
            </a:r>
            <a:r>
              <a:rPr sz="1800" b="1" spc="-45"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award</a:t>
            </a:r>
            <a:r>
              <a:rPr sz="1800" b="1" spc="-30"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in</a:t>
            </a:r>
            <a:r>
              <a:rPr sz="1800" b="1" spc="-40"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2013</a:t>
            </a:r>
            <a:r>
              <a:rPr sz="1800" b="1" spc="-45"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for</a:t>
            </a:r>
            <a:r>
              <a:rPr sz="1800" b="1" spc="-45"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his</a:t>
            </a:r>
            <a:r>
              <a:rPr sz="1800" b="1" spc="-45" dirty="0">
                <a:latin typeface="Times New Roman" panose="02020603050405020304" charset="0"/>
                <a:cs typeface="Times New Roman" panose="02020603050405020304" charset="0"/>
              </a:rPr>
              <a:t> </a:t>
            </a:r>
            <a:r>
              <a:rPr sz="1800" b="1" spc="-10" dirty="0">
                <a:latin typeface="Times New Roman" panose="02020603050405020304" charset="0"/>
                <a:cs typeface="Times New Roman" panose="02020603050405020304" charset="0"/>
              </a:rPr>
              <a:t>outstanding performance</a:t>
            </a:r>
            <a:endParaRPr sz="1800">
              <a:latin typeface="Times New Roman" panose="02020603050405020304" charset="0"/>
              <a:cs typeface="Times New Roman" panose="02020603050405020304" charset="0"/>
            </a:endParaRPr>
          </a:p>
        </p:txBody>
      </p:sp>
      <p:pic>
        <p:nvPicPr>
          <p:cNvPr id="4" name="object 4"/>
          <p:cNvPicPr/>
          <p:nvPr/>
        </p:nvPicPr>
        <p:blipFill>
          <a:blip r:embed="rId1" cstate="print"/>
          <a:stretch>
            <a:fillRect/>
          </a:stretch>
        </p:blipFill>
        <p:spPr>
          <a:xfrm>
            <a:off x="5859526" y="1135125"/>
            <a:ext cx="5259324" cy="1868551"/>
          </a:xfrm>
          <a:prstGeom prst="rect">
            <a:avLst/>
          </a:prstGeom>
        </p:spPr>
      </p:pic>
      <p:sp>
        <p:nvSpPr>
          <p:cNvPr id="5" name="object 5"/>
          <p:cNvSpPr txBox="1"/>
          <p:nvPr/>
        </p:nvSpPr>
        <p:spPr>
          <a:xfrm>
            <a:off x="5888355" y="3056255"/>
            <a:ext cx="5569585" cy="777875"/>
          </a:xfrm>
          <a:prstGeom prst="rect">
            <a:avLst/>
          </a:prstGeom>
        </p:spPr>
        <p:txBody>
          <a:bodyPr vert="horz" wrap="square" lIns="0" tIns="90805" rIns="0" bIns="0" rtlCol="0">
            <a:spAutoFit/>
          </a:bodyPr>
          <a:lstStyle/>
          <a:p>
            <a:pPr marL="12700" marR="5080">
              <a:lnSpc>
                <a:spcPct val="70000"/>
              </a:lnSpc>
              <a:spcBef>
                <a:spcPts val="715"/>
              </a:spcBef>
            </a:pPr>
            <a:r>
              <a:rPr sz="1600" b="1" spc="-40" dirty="0">
                <a:latin typeface="Times New Roman" panose="02020603050405020304" charset="0"/>
                <a:cs typeface="Times New Roman" panose="02020603050405020304" charset="0"/>
              </a:rPr>
              <a:t>Dr.</a:t>
            </a:r>
            <a:r>
              <a:rPr sz="1600" b="1" spc="-35" dirty="0">
                <a:latin typeface="Times New Roman" panose="02020603050405020304" charset="0"/>
                <a:cs typeface="Times New Roman" panose="02020603050405020304" charset="0"/>
              </a:rPr>
              <a:t> </a:t>
            </a:r>
            <a:r>
              <a:rPr sz="1600" b="1" dirty="0">
                <a:latin typeface="Times New Roman" panose="02020603050405020304" charset="0"/>
                <a:cs typeface="Times New Roman" panose="02020603050405020304" charset="0"/>
              </a:rPr>
              <a:t>Anshu</a:t>
            </a:r>
            <a:r>
              <a:rPr sz="1600" b="1" spc="-35" dirty="0">
                <a:latin typeface="Times New Roman" panose="02020603050405020304" charset="0"/>
                <a:cs typeface="Times New Roman" panose="02020603050405020304" charset="0"/>
              </a:rPr>
              <a:t> </a:t>
            </a:r>
            <a:r>
              <a:rPr sz="1600" b="1" dirty="0">
                <a:latin typeface="Times New Roman" panose="02020603050405020304" charset="0"/>
                <a:cs typeface="Times New Roman" panose="02020603050405020304" charset="0"/>
              </a:rPr>
              <a:t>Sharma,</a:t>
            </a:r>
            <a:r>
              <a:rPr sz="1600" b="1" spc="-30" dirty="0">
                <a:latin typeface="Times New Roman" panose="02020603050405020304" charset="0"/>
                <a:cs typeface="Times New Roman" panose="02020603050405020304" charset="0"/>
              </a:rPr>
              <a:t> </a:t>
            </a:r>
            <a:r>
              <a:rPr sz="1600" b="1" dirty="0">
                <a:latin typeface="Times New Roman" panose="02020603050405020304" charset="0"/>
                <a:cs typeface="Times New Roman" panose="02020603050405020304" charset="0"/>
              </a:rPr>
              <a:t>Head</a:t>
            </a:r>
            <a:r>
              <a:rPr sz="1600" b="1" spc="-35" dirty="0">
                <a:latin typeface="Times New Roman" panose="02020603050405020304" charset="0"/>
                <a:cs typeface="Times New Roman" panose="02020603050405020304" charset="0"/>
              </a:rPr>
              <a:t> </a:t>
            </a:r>
            <a:r>
              <a:rPr sz="1600" b="1" dirty="0">
                <a:latin typeface="Times New Roman" panose="02020603050405020304" charset="0"/>
                <a:cs typeface="Times New Roman" panose="02020603050405020304" charset="0"/>
              </a:rPr>
              <a:t>of</a:t>
            </a:r>
            <a:r>
              <a:rPr sz="1600" b="1" spc="-20" dirty="0">
                <a:latin typeface="Times New Roman" panose="02020603050405020304" charset="0"/>
                <a:cs typeface="Times New Roman" panose="02020603050405020304" charset="0"/>
              </a:rPr>
              <a:t> </a:t>
            </a:r>
            <a:r>
              <a:rPr sz="1600" b="1" dirty="0">
                <a:latin typeface="Times New Roman" panose="02020603050405020304" charset="0"/>
                <a:cs typeface="Times New Roman" panose="02020603050405020304" charset="0"/>
              </a:rPr>
              <a:t>the</a:t>
            </a:r>
            <a:r>
              <a:rPr sz="1600" b="1" spc="-25" dirty="0">
                <a:latin typeface="Times New Roman" panose="02020603050405020304" charset="0"/>
                <a:cs typeface="Times New Roman" panose="02020603050405020304" charset="0"/>
              </a:rPr>
              <a:t> </a:t>
            </a:r>
            <a:r>
              <a:rPr sz="1600" b="1" dirty="0">
                <a:latin typeface="Times New Roman" panose="02020603050405020304" charset="0"/>
                <a:cs typeface="Times New Roman" panose="02020603050405020304" charset="0"/>
              </a:rPr>
              <a:t>Department</a:t>
            </a:r>
            <a:r>
              <a:rPr sz="1600" b="1" spc="-35" dirty="0">
                <a:latin typeface="Times New Roman" panose="02020603050405020304" charset="0"/>
                <a:cs typeface="Times New Roman" panose="02020603050405020304" charset="0"/>
              </a:rPr>
              <a:t> </a:t>
            </a:r>
            <a:r>
              <a:rPr sz="1600" b="1" dirty="0">
                <a:latin typeface="Times New Roman" panose="02020603050405020304" charset="0"/>
                <a:cs typeface="Times New Roman" panose="02020603050405020304" charset="0"/>
              </a:rPr>
              <a:t>of</a:t>
            </a:r>
            <a:r>
              <a:rPr sz="1600" b="1" spc="-20" dirty="0">
                <a:latin typeface="Times New Roman" panose="02020603050405020304" charset="0"/>
                <a:cs typeface="Times New Roman" panose="02020603050405020304" charset="0"/>
              </a:rPr>
              <a:t> </a:t>
            </a:r>
            <a:r>
              <a:rPr sz="1600" b="1" spc="-10" dirty="0">
                <a:latin typeface="Times New Roman" panose="02020603050405020304" charset="0"/>
                <a:cs typeface="Times New Roman" panose="02020603050405020304" charset="0"/>
              </a:rPr>
              <a:t>Electrical </a:t>
            </a:r>
            <a:r>
              <a:rPr sz="1600" b="1" dirty="0">
                <a:latin typeface="Times New Roman" panose="02020603050405020304" charset="0"/>
                <a:cs typeface="Times New Roman" panose="02020603050405020304" charset="0"/>
              </a:rPr>
              <a:t>Engineering,</a:t>
            </a:r>
            <a:r>
              <a:rPr sz="1600" b="1" spc="-80" dirty="0">
                <a:latin typeface="Times New Roman" panose="02020603050405020304" charset="0"/>
                <a:cs typeface="Times New Roman" panose="02020603050405020304" charset="0"/>
              </a:rPr>
              <a:t> </a:t>
            </a:r>
            <a:r>
              <a:rPr sz="1600" b="1" dirty="0">
                <a:latin typeface="Times New Roman" panose="02020603050405020304" charset="0"/>
                <a:cs typeface="Times New Roman" panose="02020603050405020304" charset="0"/>
              </a:rPr>
              <a:t>was</a:t>
            </a:r>
            <a:r>
              <a:rPr sz="1600" b="1" spc="-45" dirty="0">
                <a:latin typeface="Times New Roman" panose="02020603050405020304" charset="0"/>
                <a:cs typeface="Times New Roman" panose="02020603050405020304" charset="0"/>
              </a:rPr>
              <a:t> </a:t>
            </a:r>
            <a:r>
              <a:rPr sz="1600" b="1" dirty="0">
                <a:latin typeface="Times New Roman" panose="02020603050405020304" charset="0"/>
                <a:cs typeface="Times New Roman" panose="02020603050405020304" charset="0"/>
              </a:rPr>
              <a:t>honored</a:t>
            </a:r>
            <a:r>
              <a:rPr sz="1600" b="1" spc="-30" dirty="0">
                <a:latin typeface="Times New Roman" panose="02020603050405020304" charset="0"/>
                <a:cs typeface="Times New Roman" panose="02020603050405020304" charset="0"/>
              </a:rPr>
              <a:t> </a:t>
            </a:r>
            <a:r>
              <a:rPr sz="1600" b="1" dirty="0">
                <a:latin typeface="Times New Roman" panose="02020603050405020304" charset="0"/>
                <a:cs typeface="Times New Roman" panose="02020603050405020304" charset="0"/>
              </a:rPr>
              <a:t>with</a:t>
            </a:r>
            <a:r>
              <a:rPr sz="1600" b="1" spc="-45" dirty="0">
                <a:latin typeface="Times New Roman" panose="02020603050405020304" charset="0"/>
                <a:cs typeface="Times New Roman" panose="02020603050405020304" charset="0"/>
              </a:rPr>
              <a:t> </a:t>
            </a:r>
            <a:r>
              <a:rPr sz="1600" b="1" dirty="0">
                <a:latin typeface="Times New Roman" panose="02020603050405020304" charset="0"/>
                <a:cs typeface="Times New Roman" panose="02020603050405020304" charset="0"/>
              </a:rPr>
              <a:t>the</a:t>
            </a:r>
            <a:r>
              <a:rPr sz="1600" b="1" spc="-40" dirty="0">
                <a:latin typeface="Times New Roman" panose="02020603050405020304" charset="0"/>
                <a:cs typeface="Times New Roman" panose="02020603050405020304" charset="0"/>
              </a:rPr>
              <a:t> </a:t>
            </a:r>
            <a:r>
              <a:rPr sz="1600" b="1" dirty="0">
                <a:latin typeface="Times New Roman" panose="02020603050405020304" charset="0"/>
                <a:cs typeface="Times New Roman" panose="02020603050405020304" charset="0"/>
              </a:rPr>
              <a:t>Best</a:t>
            </a:r>
            <a:r>
              <a:rPr sz="1600" b="1" spc="-55" dirty="0">
                <a:latin typeface="Times New Roman" panose="02020603050405020304" charset="0"/>
                <a:cs typeface="Times New Roman" panose="02020603050405020304" charset="0"/>
              </a:rPr>
              <a:t> </a:t>
            </a:r>
            <a:r>
              <a:rPr sz="1600" b="1" spc="-20" dirty="0">
                <a:latin typeface="Times New Roman" panose="02020603050405020304" charset="0"/>
                <a:cs typeface="Times New Roman" panose="02020603050405020304" charset="0"/>
              </a:rPr>
              <a:t>Teacher</a:t>
            </a:r>
            <a:r>
              <a:rPr sz="1600" b="1" spc="-45" dirty="0">
                <a:latin typeface="Times New Roman" panose="02020603050405020304" charset="0"/>
                <a:cs typeface="Times New Roman" panose="02020603050405020304" charset="0"/>
              </a:rPr>
              <a:t> </a:t>
            </a:r>
            <a:r>
              <a:rPr sz="1600" b="1" dirty="0">
                <a:latin typeface="Times New Roman" panose="02020603050405020304" charset="0"/>
                <a:cs typeface="Times New Roman" panose="02020603050405020304" charset="0"/>
              </a:rPr>
              <a:t>Award</a:t>
            </a:r>
            <a:r>
              <a:rPr sz="1600" b="1" spc="-45" dirty="0">
                <a:latin typeface="Times New Roman" panose="02020603050405020304" charset="0"/>
                <a:cs typeface="Times New Roman" panose="02020603050405020304" charset="0"/>
              </a:rPr>
              <a:t> </a:t>
            </a:r>
            <a:r>
              <a:rPr sz="1600" b="1" spc="-25" dirty="0">
                <a:latin typeface="Times New Roman" panose="02020603050405020304" charset="0"/>
                <a:cs typeface="Times New Roman" panose="02020603050405020304" charset="0"/>
              </a:rPr>
              <a:t>in </a:t>
            </a:r>
            <a:r>
              <a:rPr sz="1600" b="1" dirty="0">
                <a:latin typeface="Times New Roman" panose="02020603050405020304" charset="0"/>
                <a:cs typeface="Times New Roman" panose="02020603050405020304" charset="0"/>
              </a:rPr>
              <a:t>2024</a:t>
            </a:r>
            <a:r>
              <a:rPr sz="1600" b="1" spc="-25" dirty="0">
                <a:latin typeface="Times New Roman" panose="02020603050405020304" charset="0"/>
                <a:cs typeface="Times New Roman" panose="02020603050405020304" charset="0"/>
              </a:rPr>
              <a:t> </a:t>
            </a:r>
            <a:r>
              <a:rPr sz="1600" b="1" dirty="0">
                <a:latin typeface="Times New Roman" panose="02020603050405020304" charset="0"/>
                <a:cs typeface="Times New Roman" panose="02020603050405020304" charset="0"/>
              </a:rPr>
              <a:t>for</a:t>
            </a:r>
            <a:r>
              <a:rPr sz="1600" b="1" spc="-30" dirty="0">
                <a:latin typeface="Times New Roman" panose="02020603050405020304" charset="0"/>
                <a:cs typeface="Times New Roman" panose="02020603050405020304" charset="0"/>
              </a:rPr>
              <a:t> </a:t>
            </a:r>
            <a:r>
              <a:rPr sz="1600" b="1" dirty="0">
                <a:latin typeface="Times New Roman" panose="02020603050405020304" charset="0"/>
                <a:cs typeface="Times New Roman" panose="02020603050405020304" charset="0"/>
              </a:rPr>
              <a:t>her</a:t>
            </a:r>
            <a:r>
              <a:rPr sz="1600" b="1" spc="-30" dirty="0">
                <a:latin typeface="Times New Roman" panose="02020603050405020304" charset="0"/>
                <a:cs typeface="Times New Roman" panose="02020603050405020304" charset="0"/>
              </a:rPr>
              <a:t> </a:t>
            </a:r>
            <a:r>
              <a:rPr sz="1600" b="1" spc="-10" dirty="0">
                <a:latin typeface="Times New Roman" panose="02020603050405020304" charset="0"/>
                <a:cs typeface="Times New Roman" panose="02020603050405020304" charset="0"/>
              </a:rPr>
              <a:t>exemplary</a:t>
            </a:r>
            <a:r>
              <a:rPr sz="1600" b="1" spc="-60" dirty="0">
                <a:latin typeface="Times New Roman" panose="02020603050405020304" charset="0"/>
                <a:cs typeface="Times New Roman" panose="02020603050405020304" charset="0"/>
              </a:rPr>
              <a:t> </a:t>
            </a:r>
            <a:r>
              <a:rPr sz="1600" b="1" dirty="0">
                <a:latin typeface="Times New Roman" panose="02020603050405020304" charset="0"/>
                <a:cs typeface="Times New Roman" panose="02020603050405020304" charset="0"/>
              </a:rPr>
              <a:t>leadership</a:t>
            </a:r>
            <a:r>
              <a:rPr sz="1600" b="1" spc="-45" dirty="0">
                <a:latin typeface="Times New Roman" panose="02020603050405020304" charset="0"/>
                <a:cs typeface="Times New Roman" panose="02020603050405020304" charset="0"/>
              </a:rPr>
              <a:t> </a:t>
            </a:r>
            <a:r>
              <a:rPr sz="1600" b="1" dirty="0">
                <a:latin typeface="Times New Roman" panose="02020603050405020304" charset="0"/>
                <a:cs typeface="Times New Roman" panose="02020603050405020304" charset="0"/>
              </a:rPr>
              <a:t>and</a:t>
            </a:r>
            <a:r>
              <a:rPr sz="1600" b="1" spc="-30" dirty="0">
                <a:latin typeface="Times New Roman" panose="02020603050405020304" charset="0"/>
                <a:cs typeface="Times New Roman" panose="02020603050405020304" charset="0"/>
              </a:rPr>
              <a:t> </a:t>
            </a:r>
            <a:r>
              <a:rPr sz="1600" b="1" dirty="0">
                <a:latin typeface="Times New Roman" panose="02020603050405020304" charset="0"/>
                <a:cs typeface="Times New Roman" panose="02020603050405020304" charset="0"/>
              </a:rPr>
              <a:t>commitment</a:t>
            </a:r>
            <a:r>
              <a:rPr sz="1600" b="1" spc="-40" dirty="0">
                <a:latin typeface="Times New Roman" panose="02020603050405020304" charset="0"/>
                <a:cs typeface="Times New Roman" panose="02020603050405020304" charset="0"/>
              </a:rPr>
              <a:t> </a:t>
            </a:r>
            <a:r>
              <a:rPr sz="1600" b="1" spc="-25" dirty="0">
                <a:latin typeface="Times New Roman" panose="02020603050405020304" charset="0"/>
                <a:cs typeface="Times New Roman" panose="02020603050405020304" charset="0"/>
              </a:rPr>
              <a:t>to </a:t>
            </a:r>
            <a:r>
              <a:rPr sz="1600" b="1" dirty="0">
                <a:latin typeface="Times New Roman" panose="02020603050405020304" charset="0"/>
                <a:cs typeface="Times New Roman" panose="02020603050405020304" charset="0"/>
              </a:rPr>
              <a:t>academic</a:t>
            </a:r>
            <a:r>
              <a:rPr sz="1600" b="1" spc="-70" dirty="0">
                <a:latin typeface="Times New Roman" panose="02020603050405020304" charset="0"/>
                <a:cs typeface="Times New Roman" panose="02020603050405020304" charset="0"/>
              </a:rPr>
              <a:t> </a:t>
            </a:r>
            <a:r>
              <a:rPr sz="1600" b="1" spc="-10" dirty="0">
                <a:latin typeface="Times New Roman" panose="02020603050405020304" charset="0"/>
                <a:cs typeface="Times New Roman" panose="02020603050405020304" charset="0"/>
              </a:rPr>
              <a:t>excellence.</a:t>
            </a:r>
            <a:endParaRPr sz="1600">
              <a:latin typeface="Times New Roman" panose="02020603050405020304" charset="0"/>
              <a:cs typeface="Times New Roman" panose="02020603050405020304" charset="0"/>
            </a:endParaRPr>
          </a:p>
        </p:txBody>
      </p:sp>
      <p:pic>
        <p:nvPicPr>
          <p:cNvPr id="6" name="object 6"/>
          <p:cNvPicPr/>
          <p:nvPr/>
        </p:nvPicPr>
        <p:blipFill>
          <a:blip r:embed="rId2" cstate="print"/>
          <a:stretch>
            <a:fillRect/>
          </a:stretch>
        </p:blipFill>
        <p:spPr>
          <a:xfrm>
            <a:off x="228676" y="3795178"/>
            <a:ext cx="5196459" cy="2064257"/>
          </a:xfrm>
          <a:prstGeom prst="rect">
            <a:avLst/>
          </a:prstGeom>
        </p:spPr>
      </p:pic>
      <p:pic>
        <p:nvPicPr>
          <p:cNvPr id="7" name="object 7"/>
          <p:cNvPicPr/>
          <p:nvPr/>
        </p:nvPicPr>
        <p:blipFill>
          <a:blip r:embed="rId3" cstate="print"/>
          <a:stretch>
            <a:fillRect/>
          </a:stretch>
        </p:blipFill>
        <p:spPr>
          <a:xfrm>
            <a:off x="304800" y="1119632"/>
            <a:ext cx="5371659" cy="1868551"/>
          </a:xfrm>
          <a:prstGeom prst="rect">
            <a:avLst/>
          </a:prstGeom>
        </p:spPr>
      </p:pic>
      <p:sp>
        <p:nvSpPr>
          <p:cNvPr id="8" name="object 8"/>
          <p:cNvSpPr txBox="1"/>
          <p:nvPr/>
        </p:nvSpPr>
        <p:spPr>
          <a:xfrm>
            <a:off x="266065" y="5943600"/>
            <a:ext cx="5203825" cy="842645"/>
          </a:xfrm>
          <a:prstGeom prst="rect">
            <a:avLst/>
          </a:prstGeom>
        </p:spPr>
        <p:txBody>
          <a:bodyPr vert="horz" wrap="square" lIns="0" tIns="12065" rIns="0" bIns="0" rtlCol="0">
            <a:spAutoFit/>
          </a:bodyPr>
          <a:lstStyle/>
          <a:p>
            <a:pPr marL="12700" marR="5080">
              <a:lnSpc>
                <a:spcPct val="100000"/>
              </a:lnSpc>
              <a:spcBef>
                <a:spcPts val="95"/>
              </a:spcBef>
            </a:pPr>
            <a:r>
              <a:rPr sz="1800" b="1" spc="-25" dirty="0">
                <a:latin typeface="Times New Roman" panose="02020603050405020304" charset="0"/>
                <a:cs typeface="Times New Roman" panose="02020603050405020304" charset="0"/>
              </a:rPr>
              <a:t>Dr..</a:t>
            </a:r>
            <a:r>
              <a:rPr sz="1800" b="1" spc="-70"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Ravinder</a:t>
            </a:r>
            <a:r>
              <a:rPr sz="1800" b="1" spc="-45" dirty="0">
                <a:latin typeface="Times New Roman" panose="02020603050405020304" charset="0"/>
                <a:cs typeface="Times New Roman" panose="02020603050405020304" charset="0"/>
              </a:rPr>
              <a:t> </a:t>
            </a:r>
            <a:r>
              <a:rPr sz="1800" b="1" spc="-25" dirty="0">
                <a:latin typeface="Times New Roman" panose="02020603050405020304" charset="0"/>
                <a:cs typeface="Times New Roman" panose="02020603050405020304" charset="0"/>
              </a:rPr>
              <a:t>Kumar,</a:t>
            </a:r>
            <a:r>
              <a:rPr sz="1800" b="1" spc="-35"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Lecturer</a:t>
            </a:r>
            <a:r>
              <a:rPr sz="1800" b="1" spc="-40"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in</a:t>
            </a:r>
            <a:r>
              <a:rPr sz="1800" b="1" spc="-60" dirty="0">
                <a:latin typeface="Times New Roman" panose="02020603050405020304" charset="0"/>
                <a:cs typeface="Times New Roman" panose="02020603050405020304" charset="0"/>
              </a:rPr>
              <a:t> </a:t>
            </a:r>
            <a:r>
              <a:rPr sz="1800" b="1" spc="-70" dirty="0">
                <a:latin typeface="Times New Roman" panose="02020603050405020304" charset="0"/>
                <a:cs typeface="Times New Roman" panose="02020603050405020304" charset="0"/>
              </a:rPr>
              <a:t>MLT,</a:t>
            </a:r>
            <a:r>
              <a:rPr sz="1800" b="1" spc="-20"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was</a:t>
            </a:r>
            <a:r>
              <a:rPr sz="1800" b="1" spc="-55"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honored</a:t>
            </a:r>
            <a:r>
              <a:rPr sz="1800" b="1" spc="-40"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with</a:t>
            </a:r>
            <a:r>
              <a:rPr sz="1800" b="1" spc="-50" dirty="0">
                <a:latin typeface="Times New Roman" panose="02020603050405020304" charset="0"/>
                <a:cs typeface="Times New Roman" panose="02020603050405020304" charset="0"/>
              </a:rPr>
              <a:t> </a:t>
            </a:r>
            <a:r>
              <a:rPr sz="1800" b="1" spc="-25" dirty="0">
                <a:latin typeface="Times New Roman" panose="02020603050405020304" charset="0"/>
                <a:cs typeface="Times New Roman" panose="02020603050405020304" charset="0"/>
              </a:rPr>
              <a:t>the </a:t>
            </a:r>
            <a:r>
              <a:rPr sz="1800" b="1" dirty="0">
                <a:latin typeface="Times New Roman" panose="02020603050405020304" charset="0"/>
                <a:cs typeface="Times New Roman" panose="02020603050405020304" charset="0"/>
              </a:rPr>
              <a:t>Best</a:t>
            </a:r>
            <a:r>
              <a:rPr sz="1800" b="1" spc="-55" dirty="0">
                <a:latin typeface="Times New Roman" panose="02020603050405020304" charset="0"/>
                <a:cs typeface="Times New Roman" panose="02020603050405020304" charset="0"/>
              </a:rPr>
              <a:t> </a:t>
            </a:r>
            <a:r>
              <a:rPr sz="1800" b="1" spc="-20" dirty="0">
                <a:latin typeface="Times New Roman" panose="02020603050405020304" charset="0"/>
                <a:cs typeface="Times New Roman" panose="02020603050405020304" charset="0"/>
              </a:rPr>
              <a:t>Teacher </a:t>
            </a:r>
            <a:r>
              <a:rPr sz="1800" b="1" dirty="0">
                <a:latin typeface="Times New Roman" panose="02020603050405020304" charset="0"/>
                <a:cs typeface="Times New Roman" panose="02020603050405020304" charset="0"/>
              </a:rPr>
              <a:t>Award</a:t>
            </a:r>
            <a:r>
              <a:rPr sz="1800" b="1" spc="-40"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in</a:t>
            </a:r>
            <a:r>
              <a:rPr sz="1800" b="1" spc="-30"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2021</a:t>
            </a:r>
            <a:r>
              <a:rPr sz="1800" b="1" spc="-15"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for</a:t>
            </a:r>
            <a:r>
              <a:rPr sz="1800" b="1" spc="-25"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his</a:t>
            </a:r>
            <a:r>
              <a:rPr sz="1800" b="1" spc="-40" dirty="0">
                <a:latin typeface="Times New Roman" panose="02020603050405020304" charset="0"/>
                <a:cs typeface="Times New Roman" panose="02020603050405020304" charset="0"/>
              </a:rPr>
              <a:t> </a:t>
            </a:r>
            <a:r>
              <a:rPr sz="1800" b="1" spc="-10" dirty="0">
                <a:latin typeface="Times New Roman" panose="02020603050405020304" charset="0"/>
                <a:cs typeface="Times New Roman" panose="02020603050405020304" charset="0"/>
              </a:rPr>
              <a:t>outstanding</a:t>
            </a:r>
            <a:r>
              <a:rPr sz="1800" b="1" spc="-25" dirty="0">
                <a:latin typeface="Times New Roman" panose="02020603050405020304" charset="0"/>
                <a:cs typeface="Times New Roman" panose="02020603050405020304" charset="0"/>
              </a:rPr>
              <a:t> </a:t>
            </a:r>
            <a:r>
              <a:rPr sz="1800" b="1" spc="-10" dirty="0">
                <a:latin typeface="Times New Roman" panose="02020603050405020304" charset="0"/>
                <a:cs typeface="Times New Roman" panose="02020603050405020304" charset="0"/>
              </a:rPr>
              <a:t>dedication </a:t>
            </a:r>
            <a:r>
              <a:rPr sz="1800" b="1" dirty="0">
                <a:latin typeface="Times New Roman" panose="02020603050405020304" charset="0"/>
                <a:cs typeface="Times New Roman" panose="02020603050405020304" charset="0"/>
              </a:rPr>
              <a:t>and</a:t>
            </a:r>
            <a:r>
              <a:rPr sz="1800" b="1" spc="-10" dirty="0">
                <a:latin typeface="Times New Roman" panose="02020603050405020304" charset="0"/>
                <a:cs typeface="Times New Roman" panose="02020603050405020304" charset="0"/>
              </a:rPr>
              <a:t> excellence</a:t>
            </a:r>
            <a:r>
              <a:rPr sz="1800" b="1" spc="-35"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in</a:t>
            </a:r>
            <a:r>
              <a:rPr sz="1800" b="1" spc="-25" dirty="0">
                <a:latin typeface="Times New Roman" panose="02020603050405020304" charset="0"/>
                <a:cs typeface="Times New Roman" panose="02020603050405020304" charset="0"/>
              </a:rPr>
              <a:t> </a:t>
            </a:r>
            <a:r>
              <a:rPr sz="1800" b="1" spc="-10" dirty="0">
                <a:latin typeface="Times New Roman" panose="02020603050405020304" charset="0"/>
                <a:cs typeface="Times New Roman" panose="02020603050405020304" charset="0"/>
              </a:rPr>
              <a:t>teaching</a:t>
            </a:r>
            <a:endParaRPr sz="1800">
              <a:latin typeface="Times New Roman" panose="02020603050405020304" charset="0"/>
              <a:cs typeface="Times New Roman" panose="02020603050405020304" charset="0"/>
            </a:endParaRPr>
          </a:p>
        </p:txBody>
      </p:sp>
      <p:pic>
        <p:nvPicPr>
          <p:cNvPr id="9" name="object 9"/>
          <p:cNvPicPr/>
          <p:nvPr/>
        </p:nvPicPr>
        <p:blipFill>
          <a:blip r:embed="rId4" cstate="print"/>
          <a:stretch>
            <a:fillRect/>
          </a:stretch>
        </p:blipFill>
        <p:spPr>
          <a:xfrm>
            <a:off x="5859780" y="3858895"/>
            <a:ext cx="5445125" cy="2136775"/>
          </a:xfrm>
          <a:prstGeom prst="rect">
            <a:avLst/>
          </a:prstGeom>
        </p:spPr>
      </p:pic>
      <p:sp>
        <p:nvSpPr>
          <p:cNvPr id="10" name="object 10"/>
          <p:cNvSpPr txBox="1"/>
          <p:nvPr/>
        </p:nvSpPr>
        <p:spPr>
          <a:xfrm>
            <a:off x="5888228" y="6014415"/>
            <a:ext cx="5502275" cy="843280"/>
          </a:xfrm>
          <a:prstGeom prst="rect">
            <a:avLst/>
          </a:prstGeom>
        </p:spPr>
        <p:txBody>
          <a:bodyPr vert="horz" wrap="square" lIns="0" tIns="12700" rIns="0" bIns="0" rtlCol="0">
            <a:spAutoFit/>
          </a:bodyPr>
          <a:lstStyle/>
          <a:p>
            <a:pPr marL="12700" marR="5080">
              <a:lnSpc>
                <a:spcPct val="100000"/>
              </a:lnSpc>
              <a:spcBef>
                <a:spcPts val="100"/>
              </a:spcBef>
            </a:pPr>
            <a:r>
              <a:rPr sz="1800" b="1" spc="-45" dirty="0">
                <a:latin typeface="Times New Roman" panose="02020603050405020304" charset="0"/>
                <a:cs typeface="Times New Roman" panose="02020603050405020304" charset="0"/>
              </a:rPr>
              <a:t>Dr.</a:t>
            </a:r>
            <a:r>
              <a:rPr sz="1800" b="1" spc="-35"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Anu</a:t>
            </a:r>
            <a:r>
              <a:rPr sz="1800" b="1" spc="-45"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Bala,</a:t>
            </a:r>
            <a:r>
              <a:rPr sz="1800" b="1" spc="-50"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Physics</a:t>
            </a:r>
            <a:r>
              <a:rPr sz="1800" b="1" spc="325"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lecturer</a:t>
            </a:r>
            <a:r>
              <a:rPr sz="1800" b="1" spc="345"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got</a:t>
            </a:r>
            <a:r>
              <a:rPr sz="1800" b="1" spc="-40"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best</a:t>
            </a:r>
            <a:r>
              <a:rPr sz="1800" b="1" spc="-45"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polytechnic</a:t>
            </a:r>
            <a:r>
              <a:rPr sz="1800" b="1" spc="-30" dirty="0">
                <a:latin typeface="Times New Roman" panose="02020603050405020304" charset="0"/>
                <a:cs typeface="Times New Roman" panose="02020603050405020304" charset="0"/>
              </a:rPr>
              <a:t> </a:t>
            </a:r>
            <a:r>
              <a:rPr sz="1800" b="1" spc="-10" dirty="0">
                <a:latin typeface="Times New Roman" panose="02020603050405020304" charset="0"/>
                <a:cs typeface="Times New Roman" panose="02020603050405020304" charset="0"/>
              </a:rPr>
              <a:t>teacher </a:t>
            </a:r>
            <a:r>
              <a:rPr sz="1800" b="1" dirty="0">
                <a:latin typeface="Times New Roman" panose="02020603050405020304" charset="0"/>
                <a:cs typeface="Times New Roman" panose="02020603050405020304" charset="0"/>
              </a:rPr>
              <a:t>award</a:t>
            </a:r>
            <a:r>
              <a:rPr sz="1800" b="1" spc="-30"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for</a:t>
            </a:r>
            <a:r>
              <a:rPr sz="1800" b="1" spc="-35"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her</a:t>
            </a:r>
            <a:r>
              <a:rPr sz="1800" b="1" spc="-25" dirty="0">
                <a:latin typeface="Times New Roman" panose="02020603050405020304" charset="0"/>
                <a:cs typeface="Times New Roman" panose="02020603050405020304" charset="0"/>
              </a:rPr>
              <a:t> </a:t>
            </a:r>
            <a:r>
              <a:rPr sz="1800" b="1" spc="-10" dirty="0">
                <a:latin typeface="Times New Roman" panose="02020603050405020304" charset="0"/>
                <a:cs typeface="Times New Roman" panose="02020603050405020304" charset="0"/>
              </a:rPr>
              <a:t>exceptional</a:t>
            </a:r>
            <a:r>
              <a:rPr sz="1800" b="1" spc="-35" dirty="0">
                <a:latin typeface="Times New Roman" panose="02020603050405020304" charset="0"/>
                <a:cs typeface="Times New Roman" panose="02020603050405020304" charset="0"/>
              </a:rPr>
              <a:t> </a:t>
            </a:r>
            <a:r>
              <a:rPr sz="1800" b="1" spc="-10" dirty="0">
                <a:latin typeface="Times New Roman" panose="02020603050405020304" charset="0"/>
                <a:cs typeface="Times New Roman" panose="02020603050405020304" charset="0"/>
              </a:rPr>
              <a:t>performance</a:t>
            </a:r>
            <a:r>
              <a:rPr sz="1800" b="1" spc="-25"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at</a:t>
            </a:r>
            <a:r>
              <a:rPr sz="1800" b="1" spc="-40"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a</a:t>
            </a:r>
            <a:r>
              <a:rPr sz="1800" b="1" spc="-40"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ISTE</a:t>
            </a:r>
            <a:r>
              <a:rPr sz="1800" b="1" spc="-40" dirty="0">
                <a:latin typeface="Times New Roman" panose="02020603050405020304" charset="0"/>
                <a:cs typeface="Times New Roman" panose="02020603050405020304" charset="0"/>
              </a:rPr>
              <a:t> </a:t>
            </a:r>
            <a:r>
              <a:rPr sz="1800" b="1" spc="-10" dirty="0">
                <a:latin typeface="Times New Roman" panose="02020603050405020304" charset="0"/>
                <a:cs typeface="Times New Roman" panose="02020603050405020304" charset="0"/>
              </a:rPr>
              <a:t>section convention</a:t>
            </a:r>
            <a:r>
              <a:rPr sz="1800" b="1" spc="-45"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held</a:t>
            </a:r>
            <a:r>
              <a:rPr sz="1800" b="1" spc="-30"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on</a:t>
            </a:r>
            <a:r>
              <a:rPr sz="1800" b="1" spc="-30"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October</a:t>
            </a:r>
            <a:r>
              <a:rPr sz="1800" b="1" spc="-35" dirty="0">
                <a:latin typeface="Times New Roman" panose="02020603050405020304" charset="0"/>
                <a:cs typeface="Times New Roman" panose="02020603050405020304" charset="0"/>
              </a:rPr>
              <a:t> </a:t>
            </a:r>
            <a:r>
              <a:rPr sz="1800" b="1" dirty="0">
                <a:latin typeface="Times New Roman" panose="02020603050405020304" charset="0"/>
                <a:cs typeface="Times New Roman" panose="02020603050405020304" charset="0"/>
              </a:rPr>
              <a:t>15,</a:t>
            </a:r>
            <a:r>
              <a:rPr sz="1800" b="1" spc="-40" dirty="0">
                <a:latin typeface="Times New Roman" panose="02020603050405020304" charset="0"/>
                <a:cs typeface="Times New Roman" panose="02020603050405020304" charset="0"/>
              </a:rPr>
              <a:t> </a:t>
            </a:r>
            <a:r>
              <a:rPr sz="1800" b="1" spc="-20" dirty="0">
                <a:latin typeface="Times New Roman" panose="02020603050405020304" charset="0"/>
                <a:cs typeface="Times New Roman" panose="02020603050405020304" charset="0"/>
              </a:rPr>
              <a:t>2024</a:t>
            </a:r>
            <a:endParaRPr sz="1800" b="1">
              <a:latin typeface="Times New Roman" panose="02020603050405020304" charset="0"/>
              <a:cs typeface="Times New Roman" panose="02020603050405020304" charset="0"/>
            </a:endParaRPr>
          </a:p>
        </p:txBody>
      </p:sp>
      <p:pic>
        <p:nvPicPr>
          <p:cNvPr id="11" name="object 3"/>
          <p:cNvPicPr/>
          <p:nvPr/>
        </p:nvPicPr>
        <p:blipFill>
          <a:blip r:embed="rId5" cstate="print"/>
          <a:stretch>
            <a:fillRect/>
          </a:stretch>
        </p:blipFill>
        <p:spPr>
          <a:xfrm>
            <a:off x="0" y="23495"/>
            <a:ext cx="1004570" cy="86233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8145" y="190500"/>
            <a:ext cx="3291205" cy="582930"/>
          </a:xfrm>
        </p:spPr>
        <p:txBody>
          <a:bodyPr/>
          <a:lstStyle/>
          <a:p>
            <a:r>
              <a:rPr lang="en-IN" altLang="en-US" b="1">
                <a:solidFill>
                  <a:schemeClr val="tx1"/>
                </a:solidFill>
                <a:latin typeface="Times New Roman" panose="02020603050405020304" charset="0"/>
                <a:cs typeface="Times New Roman" panose="02020603050405020304" charset="0"/>
              </a:rPr>
              <a:t>NSS Activities</a:t>
            </a:r>
            <a:endParaRPr lang="en-IN" altLang="en-US" b="1">
              <a:solidFill>
                <a:schemeClr val="tx1"/>
              </a:solidFill>
              <a:latin typeface="Times New Roman" panose="02020603050405020304" charset="0"/>
              <a:cs typeface="Times New Roman" panose="02020603050405020304" charset="0"/>
            </a:endParaRPr>
          </a:p>
        </p:txBody>
      </p:sp>
      <p:pic>
        <p:nvPicPr>
          <p:cNvPr id="4" name="Content Placeholder 3"/>
          <p:cNvPicPr>
            <a:picLocks noGrp="1" noChangeAspect="1"/>
          </p:cNvPicPr>
          <p:nvPr>
            <p:ph idx="1"/>
          </p:nvPr>
        </p:nvPicPr>
        <p:blipFill>
          <a:blip r:embed="rId1"/>
          <a:stretch>
            <a:fillRect/>
          </a:stretch>
        </p:blipFill>
        <p:spPr>
          <a:xfrm>
            <a:off x="381000" y="2057400"/>
            <a:ext cx="3517265" cy="4323080"/>
          </a:xfrm>
          <a:prstGeom prst="rect">
            <a:avLst/>
          </a:prstGeom>
        </p:spPr>
      </p:pic>
      <p:pic>
        <p:nvPicPr>
          <p:cNvPr id="11" name="object 3"/>
          <p:cNvPicPr/>
          <p:nvPr/>
        </p:nvPicPr>
        <p:blipFill>
          <a:blip r:embed="rId2" cstate="print"/>
          <a:stretch>
            <a:fillRect/>
          </a:stretch>
        </p:blipFill>
        <p:spPr>
          <a:xfrm>
            <a:off x="0" y="23495"/>
            <a:ext cx="1004570" cy="862330"/>
          </a:xfrm>
          <a:prstGeom prst="rect">
            <a:avLst/>
          </a:prstGeom>
        </p:spPr>
      </p:pic>
      <p:pic>
        <p:nvPicPr>
          <p:cNvPr id="5" name="Picture 4"/>
          <p:cNvPicPr>
            <a:picLocks noChangeAspect="1"/>
          </p:cNvPicPr>
          <p:nvPr/>
        </p:nvPicPr>
        <p:blipFill>
          <a:blip r:embed="rId3"/>
          <a:stretch>
            <a:fillRect/>
          </a:stretch>
        </p:blipFill>
        <p:spPr>
          <a:xfrm>
            <a:off x="4191000" y="2057400"/>
            <a:ext cx="3562350" cy="4383405"/>
          </a:xfrm>
          <a:prstGeom prst="rect">
            <a:avLst/>
          </a:prstGeom>
        </p:spPr>
      </p:pic>
      <p:pic>
        <p:nvPicPr>
          <p:cNvPr id="6" name="Picture 5"/>
          <p:cNvPicPr>
            <a:picLocks noChangeAspect="1"/>
          </p:cNvPicPr>
          <p:nvPr/>
        </p:nvPicPr>
        <p:blipFill>
          <a:blip r:embed="rId4"/>
          <a:stretch>
            <a:fillRect/>
          </a:stretch>
        </p:blipFill>
        <p:spPr>
          <a:xfrm>
            <a:off x="8153400" y="2010410"/>
            <a:ext cx="3730625" cy="443039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52523" y="152655"/>
            <a:ext cx="8206740" cy="572770"/>
          </a:xfrm>
          <a:prstGeom prst="rect">
            <a:avLst/>
          </a:prstGeom>
        </p:spPr>
        <p:txBody>
          <a:bodyPr vert="horz" wrap="square" lIns="0" tIns="74295" rIns="0" bIns="0" rtlCol="0">
            <a:spAutoFit/>
          </a:bodyPr>
          <a:lstStyle/>
          <a:p>
            <a:pPr marL="12700" marR="5080" algn="ctr">
              <a:lnSpc>
                <a:spcPts val="3890"/>
              </a:lnSpc>
              <a:spcBef>
                <a:spcPts val="585"/>
              </a:spcBef>
            </a:pPr>
            <a:r>
              <a:rPr lang="en-IN" sz="3600" spc="-35" dirty="0">
                <a:solidFill>
                  <a:schemeClr val="tx1"/>
                </a:solidFill>
                <a:latin typeface="Times New Roman" panose="02020603050405020304" charset="0"/>
                <a:cs typeface="Times New Roman" panose="02020603050405020304" charset="0"/>
              </a:rPr>
              <a:t>Industrial visits for experential learning</a:t>
            </a:r>
            <a:endParaRPr lang="en-IN" sz="3600" spc="-10" dirty="0">
              <a:solidFill>
                <a:schemeClr val="tx1"/>
              </a:solidFill>
              <a:latin typeface="Times New Roman" panose="02020603050405020304" charset="0"/>
              <a:cs typeface="Times New Roman" panose="02020603050405020304" charset="0"/>
            </a:endParaRPr>
          </a:p>
        </p:txBody>
      </p:sp>
      <p:sp>
        <p:nvSpPr>
          <p:cNvPr id="3" name="object 3"/>
          <p:cNvSpPr txBox="1"/>
          <p:nvPr/>
        </p:nvSpPr>
        <p:spPr>
          <a:xfrm>
            <a:off x="304800" y="1447800"/>
            <a:ext cx="5732145" cy="1134745"/>
          </a:xfrm>
          <a:prstGeom prst="rect">
            <a:avLst/>
          </a:prstGeom>
        </p:spPr>
        <p:txBody>
          <a:bodyPr vert="horz" wrap="square" lIns="0" tIns="106045" rIns="0" bIns="0" rtlCol="0">
            <a:noAutofit/>
          </a:bodyPr>
          <a:lstStyle/>
          <a:p>
            <a:pPr marL="12700">
              <a:lnSpc>
                <a:spcPct val="100000"/>
              </a:lnSpc>
              <a:spcBef>
                <a:spcPts val="835"/>
              </a:spcBef>
            </a:pPr>
            <a:r>
              <a:rPr sz="2200" b="1" dirty="0">
                <a:solidFill>
                  <a:schemeClr val="tx2"/>
                </a:solidFill>
                <a:latin typeface="Times New Roman" panose="02020603050405020304" charset="0"/>
                <a:cs typeface="Times New Roman" panose="02020603050405020304" charset="0"/>
              </a:rPr>
              <a:t>PEDA</a:t>
            </a:r>
            <a:r>
              <a:rPr sz="2200" b="1" spc="-90" dirty="0">
                <a:solidFill>
                  <a:schemeClr val="tx2"/>
                </a:solidFill>
                <a:latin typeface="Times New Roman" panose="02020603050405020304" charset="0"/>
                <a:cs typeface="Times New Roman" panose="02020603050405020304" charset="0"/>
              </a:rPr>
              <a:t> </a:t>
            </a:r>
            <a:r>
              <a:rPr sz="2200" b="1" dirty="0">
                <a:solidFill>
                  <a:schemeClr val="tx2"/>
                </a:solidFill>
                <a:latin typeface="Times New Roman" panose="02020603050405020304" charset="0"/>
                <a:cs typeface="Times New Roman" panose="02020603050405020304" charset="0"/>
              </a:rPr>
              <a:t>(Punjab</a:t>
            </a:r>
            <a:r>
              <a:rPr sz="2200" b="1" spc="-65" dirty="0">
                <a:solidFill>
                  <a:schemeClr val="tx2"/>
                </a:solidFill>
                <a:latin typeface="Times New Roman" panose="02020603050405020304" charset="0"/>
                <a:cs typeface="Times New Roman" panose="02020603050405020304" charset="0"/>
              </a:rPr>
              <a:t> </a:t>
            </a:r>
            <a:r>
              <a:rPr sz="2200" b="1" dirty="0">
                <a:solidFill>
                  <a:schemeClr val="tx2"/>
                </a:solidFill>
                <a:latin typeface="Times New Roman" panose="02020603050405020304" charset="0"/>
                <a:cs typeface="Times New Roman" panose="02020603050405020304" charset="0"/>
              </a:rPr>
              <a:t>Energy</a:t>
            </a:r>
            <a:r>
              <a:rPr sz="2200" b="1" spc="-60" dirty="0">
                <a:solidFill>
                  <a:schemeClr val="tx2"/>
                </a:solidFill>
                <a:latin typeface="Times New Roman" panose="02020603050405020304" charset="0"/>
                <a:cs typeface="Times New Roman" panose="02020603050405020304" charset="0"/>
              </a:rPr>
              <a:t> </a:t>
            </a:r>
            <a:r>
              <a:rPr sz="2200" b="1" spc="-10" dirty="0">
                <a:solidFill>
                  <a:schemeClr val="tx2"/>
                </a:solidFill>
                <a:latin typeface="Times New Roman" panose="02020603050405020304" charset="0"/>
                <a:cs typeface="Times New Roman" panose="02020603050405020304" charset="0"/>
              </a:rPr>
              <a:t>Development</a:t>
            </a:r>
            <a:r>
              <a:rPr sz="2200" b="1" spc="-30" dirty="0">
                <a:solidFill>
                  <a:schemeClr val="tx2"/>
                </a:solidFill>
                <a:latin typeface="Times New Roman" panose="02020603050405020304" charset="0"/>
                <a:cs typeface="Times New Roman" panose="02020603050405020304" charset="0"/>
              </a:rPr>
              <a:t> </a:t>
            </a:r>
            <a:r>
              <a:rPr sz="2200" b="1" spc="-10" dirty="0">
                <a:solidFill>
                  <a:schemeClr val="tx2"/>
                </a:solidFill>
                <a:latin typeface="Times New Roman" panose="02020603050405020304" charset="0"/>
                <a:cs typeface="Times New Roman" panose="02020603050405020304" charset="0"/>
              </a:rPr>
              <a:t>Agency) </a:t>
            </a:r>
            <a:r>
              <a:rPr sz="2200" b="1" dirty="0">
                <a:solidFill>
                  <a:schemeClr val="tx2"/>
                </a:solidFill>
                <a:latin typeface="Times New Roman" panose="02020603050405020304" charset="0"/>
                <a:cs typeface="Times New Roman" panose="02020603050405020304" charset="0"/>
              </a:rPr>
              <a:t>Insights</a:t>
            </a:r>
            <a:r>
              <a:rPr sz="2200" b="1" spc="-100" dirty="0">
                <a:solidFill>
                  <a:schemeClr val="tx2"/>
                </a:solidFill>
                <a:latin typeface="Times New Roman" panose="02020603050405020304" charset="0"/>
                <a:cs typeface="Times New Roman" panose="02020603050405020304" charset="0"/>
              </a:rPr>
              <a:t> </a:t>
            </a:r>
            <a:r>
              <a:rPr sz="2200" b="1" dirty="0">
                <a:solidFill>
                  <a:schemeClr val="tx2"/>
                </a:solidFill>
                <a:latin typeface="Times New Roman" panose="02020603050405020304" charset="0"/>
                <a:cs typeface="Times New Roman" panose="02020603050405020304" charset="0"/>
              </a:rPr>
              <a:t>into</a:t>
            </a:r>
            <a:r>
              <a:rPr sz="2200" b="1" spc="-70" dirty="0">
                <a:solidFill>
                  <a:schemeClr val="tx2"/>
                </a:solidFill>
                <a:latin typeface="Times New Roman" panose="02020603050405020304" charset="0"/>
                <a:cs typeface="Times New Roman" panose="02020603050405020304" charset="0"/>
              </a:rPr>
              <a:t> </a:t>
            </a:r>
            <a:r>
              <a:rPr sz="2200" b="1" spc="-10" dirty="0">
                <a:solidFill>
                  <a:schemeClr val="tx2"/>
                </a:solidFill>
                <a:latin typeface="Times New Roman" panose="02020603050405020304" charset="0"/>
                <a:cs typeface="Times New Roman" panose="02020603050405020304" charset="0"/>
              </a:rPr>
              <a:t>Renewable</a:t>
            </a:r>
            <a:r>
              <a:rPr sz="2200" b="1" spc="-50" dirty="0">
                <a:solidFill>
                  <a:schemeClr val="tx2"/>
                </a:solidFill>
                <a:latin typeface="Times New Roman" panose="02020603050405020304" charset="0"/>
                <a:cs typeface="Times New Roman" panose="02020603050405020304" charset="0"/>
              </a:rPr>
              <a:t> </a:t>
            </a:r>
            <a:r>
              <a:rPr sz="2200" b="1" dirty="0">
                <a:solidFill>
                  <a:schemeClr val="tx2"/>
                </a:solidFill>
                <a:latin typeface="Times New Roman" panose="02020603050405020304" charset="0"/>
                <a:cs typeface="Times New Roman" panose="02020603050405020304" charset="0"/>
              </a:rPr>
              <a:t>Energy</a:t>
            </a:r>
            <a:r>
              <a:rPr sz="2200" b="1" spc="-75" dirty="0">
                <a:solidFill>
                  <a:schemeClr val="tx2"/>
                </a:solidFill>
                <a:latin typeface="Times New Roman" panose="02020603050405020304" charset="0"/>
                <a:cs typeface="Times New Roman" panose="02020603050405020304" charset="0"/>
              </a:rPr>
              <a:t> </a:t>
            </a:r>
            <a:r>
              <a:rPr sz="2200" b="1" spc="-10" dirty="0">
                <a:solidFill>
                  <a:schemeClr val="tx2"/>
                </a:solidFill>
                <a:latin typeface="Times New Roman" panose="02020603050405020304" charset="0"/>
                <a:cs typeface="Times New Roman" panose="02020603050405020304" charset="0"/>
              </a:rPr>
              <a:t>Initiatives</a:t>
            </a:r>
            <a:endParaRPr sz="2200" b="1" spc="-10" dirty="0">
              <a:solidFill>
                <a:schemeClr val="tx2"/>
              </a:solidFill>
              <a:latin typeface="Times New Roman" panose="02020603050405020304" charset="0"/>
              <a:cs typeface="Times New Roman" panose="02020603050405020304" charset="0"/>
            </a:endParaRPr>
          </a:p>
        </p:txBody>
      </p:sp>
      <p:pic>
        <p:nvPicPr>
          <p:cNvPr id="4" name="object 4"/>
          <p:cNvPicPr/>
          <p:nvPr/>
        </p:nvPicPr>
        <p:blipFill>
          <a:blip r:embed="rId1" cstate="print"/>
          <a:stretch>
            <a:fillRect/>
          </a:stretch>
        </p:blipFill>
        <p:spPr>
          <a:xfrm>
            <a:off x="457466" y="2438463"/>
            <a:ext cx="4912740" cy="3684523"/>
          </a:xfrm>
          <a:prstGeom prst="rect">
            <a:avLst/>
          </a:prstGeom>
        </p:spPr>
      </p:pic>
      <p:sp>
        <p:nvSpPr>
          <p:cNvPr id="5" name="object 5"/>
          <p:cNvSpPr txBox="1"/>
          <p:nvPr/>
        </p:nvSpPr>
        <p:spPr>
          <a:xfrm>
            <a:off x="6251575" y="942975"/>
            <a:ext cx="5671185" cy="809625"/>
          </a:xfrm>
          <a:prstGeom prst="rect">
            <a:avLst/>
          </a:prstGeom>
        </p:spPr>
        <p:txBody>
          <a:bodyPr vert="horz" wrap="square" lIns="0" tIns="12065" rIns="0" bIns="0" rtlCol="0">
            <a:noAutofit/>
          </a:bodyPr>
          <a:lstStyle/>
          <a:p>
            <a:pPr marL="12700">
              <a:lnSpc>
                <a:spcPct val="100000"/>
              </a:lnSpc>
              <a:spcBef>
                <a:spcPts val="95"/>
              </a:spcBef>
            </a:pPr>
            <a:r>
              <a:rPr sz="2200" b="1" dirty="0">
                <a:solidFill>
                  <a:schemeClr val="tx2"/>
                </a:solidFill>
                <a:latin typeface="Times New Roman" panose="02020603050405020304" charset="0"/>
                <a:cs typeface="Times New Roman" panose="02020603050405020304" charset="0"/>
              </a:rPr>
              <a:t>Industrial</a:t>
            </a:r>
            <a:r>
              <a:rPr sz="2200" b="1" spc="-25" dirty="0">
                <a:solidFill>
                  <a:schemeClr val="tx2"/>
                </a:solidFill>
                <a:latin typeface="Times New Roman" panose="02020603050405020304" charset="0"/>
                <a:cs typeface="Times New Roman" panose="02020603050405020304" charset="0"/>
              </a:rPr>
              <a:t> </a:t>
            </a:r>
            <a:r>
              <a:rPr sz="2200" b="1" dirty="0">
                <a:solidFill>
                  <a:schemeClr val="tx2"/>
                </a:solidFill>
                <a:latin typeface="Times New Roman" panose="02020603050405020304" charset="0"/>
                <a:cs typeface="Times New Roman" panose="02020603050405020304" charset="0"/>
              </a:rPr>
              <a:t>Visit</a:t>
            </a:r>
            <a:r>
              <a:rPr sz="2200" b="1" spc="-40" dirty="0">
                <a:solidFill>
                  <a:schemeClr val="tx2"/>
                </a:solidFill>
                <a:latin typeface="Times New Roman" panose="02020603050405020304" charset="0"/>
                <a:cs typeface="Times New Roman" panose="02020603050405020304" charset="0"/>
              </a:rPr>
              <a:t> </a:t>
            </a:r>
            <a:r>
              <a:rPr sz="2200" b="1" dirty="0">
                <a:solidFill>
                  <a:schemeClr val="tx2"/>
                </a:solidFill>
                <a:latin typeface="Times New Roman" panose="02020603050405020304" charset="0"/>
                <a:cs typeface="Times New Roman" panose="02020603050405020304" charset="0"/>
              </a:rPr>
              <a:t>to</a:t>
            </a:r>
            <a:r>
              <a:rPr sz="2200" b="1" spc="-25" dirty="0">
                <a:solidFill>
                  <a:schemeClr val="tx2"/>
                </a:solidFill>
                <a:latin typeface="Times New Roman" panose="02020603050405020304" charset="0"/>
                <a:cs typeface="Times New Roman" panose="02020603050405020304" charset="0"/>
              </a:rPr>
              <a:t> </a:t>
            </a:r>
            <a:r>
              <a:rPr sz="2200" b="1" dirty="0">
                <a:solidFill>
                  <a:schemeClr val="tx2"/>
                </a:solidFill>
                <a:latin typeface="Times New Roman" panose="02020603050405020304" charset="0"/>
                <a:cs typeface="Times New Roman" panose="02020603050405020304" charset="0"/>
              </a:rPr>
              <a:t>66/11</a:t>
            </a:r>
            <a:r>
              <a:rPr sz="2200" b="1" spc="-40" dirty="0">
                <a:solidFill>
                  <a:schemeClr val="tx2"/>
                </a:solidFill>
                <a:latin typeface="Times New Roman" panose="02020603050405020304" charset="0"/>
                <a:cs typeface="Times New Roman" panose="02020603050405020304" charset="0"/>
              </a:rPr>
              <a:t> </a:t>
            </a:r>
            <a:r>
              <a:rPr sz="2200" b="1" dirty="0">
                <a:solidFill>
                  <a:schemeClr val="tx2"/>
                </a:solidFill>
                <a:latin typeface="Times New Roman" panose="02020603050405020304" charset="0"/>
                <a:cs typeface="Times New Roman" panose="02020603050405020304" charset="0"/>
              </a:rPr>
              <a:t>kV</a:t>
            </a:r>
            <a:r>
              <a:rPr sz="2200" b="1" spc="-45" dirty="0">
                <a:solidFill>
                  <a:schemeClr val="tx2"/>
                </a:solidFill>
                <a:latin typeface="Times New Roman" panose="02020603050405020304" charset="0"/>
                <a:cs typeface="Times New Roman" panose="02020603050405020304" charset="0"/>
              </a:rPr>
              <a:t> </a:t>
            </a:r>
            <a:r>
              <a:rPr sz="2200" b="1" spc="-10" dirty="0">
                <a:solidFill>
                  <a:schemeClr val="tx2"/>
                </a:solidFill>
                <a:latin typeface="Times New Roman" panose="02020603050405020304" charset="0"/>
                <a:cs typeface="Times New Roman" panose="02020603050405020304" charset="0"/>
              </a:rPr>
              <a:t>Substation</a:t>
            </a:r>
            <a:r>
              <a:rPr sz="2200" b="1" dirty="0">
                <a:solidFill>
                  <a:schemeClr val="tx2"/>
                </a:solidFill>
                <a:latin typeface="Times New Roman" panose="02020603050405020304" charset="0"/>
                <a:cs typeface="Times New Roman" panose="02020603050405020304" charset="0"/>
              </a:rPr>
              <a:t> –</a:t>
            </a:r>
            <a:r>
              <a:rPr sz="2200" b="1" spc="-35" dirty="0">
                <a:solidFill>
                  <a:schemeClr val="tx2"/>
                </a:solidFill>
                <a:latin typeface="Times New Roman" panose="02020603050405020304" charset="0"/>
                <a:cs typeface="Times New Roman" panose="02020603050405020304" charset="0"/>
              </a:rPr>
              <a:t> </a:t>
            </a:r>
            <a:r>
              <a:rPr sz="2200" b="1" spc="-10" dirty="0">
                <a:solidFill>
                  <a:schemeClr val="tx2"/>
                </a:solidFill>
                <a:latin typeface="Times New Roman" panose="02020603050405020304" charset="0"/>
                <a:cs typeface="Times New Roman" panose="02020603050405020304" charset="0"/>
              </a:rPr>
              <a:t>Real</a:t>
            </a:r>
            <a:r>
              <a:rPr lang="en-IN" altLang="en-US" sz="2200" b="1" spc="-10" dirty="0">
                <a:solidFill>
                  <a:schemeClr val="tx2"/>
                </a:solidFill>
                <a:latin typeface="Times New Roman" panose="02020603050405020304" charset="0"/>
                <a:cs typeface="Times New Roman" panose="02020603050405020304" charset="0"/>
              </a:rPr>
              <a:t> </a:t>
            </a:r>
            <a:r>
              <a:rPr sz="2200" b="1" spc="-10" dirty="0">
                <a:solidFill>
                  <a:schemeClr val="tx2"/>
                </a:solidFill>
                <a:latin typeface="Times New Roman" panose="02020603050405020304" charset="0"/>
                <a:cs typeface="Times New Roman" panose="02020603050405020304" charset="0"/>
                <a:sym typeface="+mn-ea"/>
              </a:rPr>
              <a:t>World</a:t>
            </a:r>
            <a:r>
              <a:rPr sz="2200" b="1" spc="-105" dirty="0">
                <a:solidFill>
                  <a:schemeClr val="tx2"/>
                </a:solidFill>
                <a:latin typeface="Times New Roman" panose="02020603050405020304" charset="0"/>
                <a:cs typeface="Times New Roman" panose="02020603050405020304" charset="0"/>
                <a:sym typeface="+mn-ea"/>
              </a:rPr>
              <a:t> </a:t>
            </a:r>
            <a:r>
              <a:rPr sz="2200" b="1" dirty="0">
                <a:solidFill>
                  <a:schemeClr val="tx2"/>
                </a:solidFill>
                <a:latin typeface="Times New Roman" panose="02020603050405020304" charset="0"/>
                <a:cs typeface="Times New Roman" panose="02020603050405020304" charset="0"/>
                <a:sym typeface="+mn-ea"/>
              </a:rPr>
              <a:t>Power</a:t>
            </a:r>
            <a:r>
              <a:rPr sz="2200" b="1" spc="-85" dirty="0">
                <a:solidFill>
                  <a:schemeClr val="tx2"/>
                </a:solidFill>
                <a:latin typeface="Times New Roman" panose="02020603050405020304" charset="0"/>
                <a:cs typeface="Times New Roman" panose="02020603050405020304" charset="0"/>
                <a:sym typeface="+mn-ea"/>
              </a:rPr>
              <a:t> </a:t>
            </a:r>
            <a:r>
              <a:rPr sz="2200" b="1" spc="-10" dirty="0">
                <a:solidFill>
                  <a:schemeClr val="tx2"/>
                </a:solidFill>
                <a:latin typeface="Times New Roman" panose="02020603050405020304" charset="0"/>
                <a:cs typeface="Times New Roman" panose="02020603050405020304" charset="0"/>
                <a:sym typeface="+mn-ea"/>
              </a:rPr>
              <a:t>Systems</a:t>
            </a:r>
            <a:endParaRPr sz="2200">
              <a:solidFill>
                <a:schemeClr val="tx2"/>
              </a:solidFill>
              <a:latin typeface="Times New Roman" panose="02020603050405020304" charset="0"/>
              <a:cs typeface="Times New Roman" panose="02020603050405020304" charset="0"/>
            </a:endParaRPr>
          </a:p>
          <a:p>
            <a:pPr marL="12700">
              <a:lnSpc>
                <a:spcPct val="100000"/>
              </a:lnSpc>
              <a:spcBef>
                <a:spcPts val="95"/>
              </a:spcBef>
            </a:pPr>
            <a:endParaRPr sz="2200">
              <a:solidFill>
                <a:schemeClr val="tx2"/>
              </a:solidFill>
              <a:latin typeface="Times New Roman" panose="02020603050405020304" charset="0"/>
              <a:cs typeface="Times New Roman" panose="02020603050405020304" charset="0"/>
            </a:endParaRPr>
          </a:p>
        </p:txBody>
      </p:sp>
      <p:sp>
        <p:nvSpPr>
          <p:cNvPr id="7" name="object 7"/>
          <p:cNvSpPr txBox="1"/>
          <p:nvPr/>
        </p:nvSpPr>
        <p:spPr>
          <a:xfrm>
            <a:off x="6198235" y="3429000"/>
            <a:ext cx="5093970" cy="726440"/>
          </a:xfrm>
          <a:prstGeom prst="rect">
            <a:avLst/>
          </a:prstGeom>
        </p:spPr>
        <p:txBody>
          <a:bodyPr vert="horz" wrap="square" lIns="0" tIns="12700" rIns="0" bIns="0" rtlCol="0">
            <a:spAutoFit/>
          </a:bodyPr>
          <a:lstStyle/>
          <a:p>
            <a:pPr marL="12700">
              <a:lnSpc>
                <a:spcPts val="2735"/>
              </a:lnSpc>
              <a:spcBef>
                <a:spcPts val="100"/>
              </a:spcBef>
            </a:pPr>
            <a:r>
              <a:rPr sz="2200" b="1" dirty="0">
                <a:solidFill>
                  <a:schemeClr val="tx2"/>
                </a:solidFill>
                <a:latin typeface="Times New Roman" panose="02020603050405020304" charset="0"/>
                <a:cs typeface="Times New Roman" panose="02020603050405020304" charset="0"/>
              </a:rPr>
              <a:t>Educational</a:t>
            </a:r>
            <a:r>
              <a:rPr sz="2200" b="1" spc="-60" dirty="0">
                <a:solidFill>
                  <a:schemeClr val="tx2"/>
                </a:solidFill>
                <a:latin typeface="Times New Roman" panose="02020603050405020304" charset="0"/>
                <a:cs typeface="Times New Roman" panose="02020603050405020304" charset="0"/>
              </a:rPr>
              <a:t> </a:t>
            </a:r>
            <a:r>
              <a:rPr sz="2200" b="1" dirty="0">
                <a:solidFill>
                  <a:schemeClr val="tx2"/>
                </a:solidFill>
                <a:latin typeface="Times New Roman" panose="02020603050405020304" charset="0"/>
                <a:cs typeface="Times New Roman" panose="02020603050405020304" charset="0"/>
              </a:rPr>
              <a:t>Visit</a:t>
            </a:r>
            <a:r>
              <a:rPr sz="2200" b="1" spc="-55" dirty="0">
                <a:solidFill>
                  <a:schemeClr val="tx2"/>
                </a:solidFill>
                <a:latin typeface="Times New Roman" panose="02020603050405020304" charset="0"/>
                <a:cs typeface="Times New Roman" panose="02020603050405020304" charset="0"/>
              </a:rPr>
              <a:t> </a:t>
            </a:r>
            <a:r>
              <a:rPr sz="2200" b="1" dirty="0">
                <a:solidFill>
                  <a:schemeClr val="tx2"/>
                </a:solidFill>
                <a:latin typeface="Times New Roman" panose="02020603050405020304" charset="0"/>
                <a:cs typeface="Times New Roman" panose="02020603050405020304" charset="0"/>
              </a:rPr>
              <a:t>to</a:t>
            </a:r>
            <a:r>
              <a:rPr sz="2200" b="1" spc="-55" dirty="0">
                <a:solidFill>
                  <a:schemeClr val="tx2"/>
                </a:solidFill>
                <a:latin typeface="Times New Roman" panose="02020603050405020304" charset="0"/>
                <a:cs typeface="Times New Roman" panose="02020603050405020304" charset="0"/>
              </a:rPr>
              <a:t> </a:t>
            </a:r>
            <a:r>
              <a:rPr sz="2200" b="1" dirty="0">
                <a:solidFill>
                  <a:schemeClr val="tx2"/>
                </a:solidFill>
                <a:latin typeface="Times New Roman" panose="02020603050405020304" charset="0"/>
                <a:cs typeface="Times New Roman" panose="02020603050405020304" charset="0"/>
              </a:rPr>
              <a:t>IIT</a:t>
            </a:r>
            <a:r>
              <a:rPr sz="2200" b="1" spc="-60" dirty="0">
                <a:solidFill>
                  <a:schemeClr val="tx2"/>
                </a:solidFill>
                <a:latin typeface="Times New Roman" panose="02020603050405020304" charset="0"/>
                <a:cs typeface="Times New Roman" panose="02020603050405020304" charset="0"/>
              </a:rPr>
              <a:t> </a:t>
            </a:r>
            <a:r>
              <a:rPr sz="2200" b="1" dirty="0">
                <a:solidFill>
                  <a:schemeClr val="tx2"/>
                </a:solidFill>
                <a:latin typeface="Times New Roman" panose="02020603050405020304" charset="0"/>
                <a:cs typeface="Times New Roman" panose="02020603050405020304" charset="0"/>
              </a:rPr>
              <a:t>Ropar</a:t>
            </a:r>
            <a:r>
              <a:rPr sz="2200" b="1" spc="-75" dirty="0">
                <a:solidFill>
                  <a:schemeClr val="tx2"/>
                </a:solidFill>
                <a:latin typeface="Times New Roman" panose="02020603050405020304" charset="0"/>
                <a:cs typeface="Times New Roman" panose="02020603050405020304" charset="0"/>
              </a:rPr>
              <a:t> </a:t>
            </a:r>
            <a:endParaRPr sz="2200" b="1" spc="-75" dirty="0">
              <a:solidFill>
                <a:schemeClr val="tx2"/>
              </a:solidFill>
              <a:latin typeface="Times New Roman" panose="02020603050405020304" charset="0"/>
              <a:cs typeface="Times New Roman" panose="02020603050405020304" charset="0"/>
            </a:endParaRPr>
          </a:p>
          <a:p>
            <a:pPr marL="12700">
              <a:lnSpc>
                <a:spcPts val="2735"/>
              </a:lnSpc>
              <a:spcBef>
                <a:spcPts val="100"/>
              </a:spcBef>
            </a:pPr>
            <a:r>
              <a:rPr sz="2200" b="1" dirty="0">
                <a:solidFill>
                  <a:schemeClr val="tx2"/>
                </a:solidFill>
                <a:latin typeface="Times New Roman" panose="02020603050405020304" charset="0"/>
                <a:cs typeface="Times New Roman" panose="02020603050405020304" charset="0"/>
              </a:rPr>
              <a:t>Innovation</a:t>
            </a:r>
            <a:r>
              <a:rPr sz="2200" b="1" spc="-85" dirty="0">
                <a:solidFill>
                  <a:schemeClr val="tx2"/>
                </a:solidFill>
                <a:latin typeface="Times New Roman" panose="02020603050405020304" charset="0"/>
                <a:cs typeface="Times New Roman" panose="02020603050405020304" charset="0"/>
              </a:rPr>
              <a:t> </a:t>
            </a:r>
            <a:r>
              <a:rPr sz="2200" b="1" dirty="0">
                <a:solidFill>
                  <a:schemeClr val="tx2"/>
                </a:solidFill>
                <a:latin typeface="Times New Roman" panose="02020603050405020304" charset="0"/>
                <a:cs typeface="Times New Roman" panose="02020603050405020304" charset="0"/>
              </a:rPr>
              <a:t>&amp;</a:t>
            </a:r>
            <a:r>
              <a:rPr sz="2200" b="1" spc="-85" dirty="0">
                <a:solidFill>
                  <a:schemeClr val="tx2"/>
                </a:solidFill>
                <a:latin typeface="Times New Roman" panose="02020603050405020304" charset="0"/>
                <a:cs typeface="Times New Roman" panose="02020603050405020304" charset="0"/>
              </a:rPr>
              <a:t> </a:t>
            </a:r>
            <a:r>
              <a:rPr sz="2200" b="1" dirty="0">
                <a:solidFill>
                  <a:schemeClr val="tx2"/>
                </a:solidFill>
                <a:latin typeface="Times New Roman" panose="02020603050405020304" charset="0"/>
                <a:cs typeface="Times New Roman" panose="02020603050405020304" charset="0"/>
              </a:rPr>
              <a:t>Research</a:t>
            </a:r>
            <a:r>
              <a:rPr lang="en-IN" altLang="en-US" sz="2200" b="1" dirty="0">
                <a:solidFill>
                  <a:schemeClr val="tx2"/>
                </a:solidFill>
                <a:latin typeface="Times New Roman" panose="02020603050405020304" charset="0"/>
                <a:cs typeface="Times New Roman" panose="02020603050405020304" charset="0"/>
              </a:rPr>
              <a:t> </a:t>
            </a:r>
            <a:r>
              <a:rPr sz="2200" b="1" spc="-10" dirty="0">
                <a:solidFill>
                  <a:schemeClr val="tx2"/>
                </a:solidFill>
                <a:latin typeface="Times New Roman" panose="02020603050405020304" charset="0"/>
                <a:cs typeface="Times New Roman" panose="02020603050405020304" charset="0"/>
              </a:rPr>
              <a:t>Exposure</a:t>
            </a:r>
            <a:endParaRPr sz="2200" b="1" spc="-10" dirty="0">
              <a:solidFill>
                <a:schemeClr val="tx2"/>
              </a:solidFill>
              <a:latin typeface="Times New Roman" panose="02020603050405020304" charset="0"/>
              <a:cs typeface="Times New Roman" panose="02020603050405020304" charset="0"/>
            </a:endParaRPr>
          </a:p>
        </p:txBody>
      </p:sp>
      <p:pic>
        <p:nvPicPr>
          <p:cNvPr id="8" name="object 8"/>
          <p:cNvPicPr/>
          <p:nvPr/>
        </p:nvPicPr>
        <p:blipFill>
          <a:blip r:embed="rId2" cstate="print"/>
          <a:stretch>
            <a:fillRect/>
          </a:stretch>
        </p:blipFill>
        <p:spPr>
          <a:xfrm>
            <a:off x="6096253" y="4199928"/>
            <a:ext cx="2636139" cy="2073910"/>
          </a:xfrm>
          <a:prstGeom prst="rect">
            <a:avLst/>
          </a:prstGeom>
        </p:spPr>
      </p:pic>
      <p:pic>
        <p:nvPicPr>
          <p:cNvPr id="9" name="object 9"/>
          <p:cNvPicPr/>
          <p:nvPr/>
        </p:nvPicPr>
        <p:blipFill>
          <a:blip r:embed="rId3" cstate="print"/>
          <a:stretch>
            <a:fillRect/>
          </a:stretch>
        </p:blipFill>
        <p:spPr>
          <a:xfrm>
            <a:off x="9067672" y="4200156"/>
            <a:ext cx="2274188" cy="2152269"/>
          </a:xfrm>
          <a:prstGeom prst="rect">
            <a:avLst/>
          </a:prstGeom>
        </p:spPr>
      </p:pic>
      <p:pic>
        <p:nvPicPr>
          <p:cNvPr id="10" name="object 10"/>
          <p:cNvPicPr/>
          <p:nvPr/>
        </p:nvPicPr>
        <p:blipFill>
          <a:blip r:embed="rId4" cstate="print"/>
          <a:stretch>
            <a:fillRect/>
          </a:stretch>
        </p:blipFill>
        <p:spPr>
          <a:xfrm>
            <a:off x="6324600" y="1752599"/>
            <a:ext cx="2201799" cy="1744344"/>
          </a:xfrm>
          <a:prstGeom prst="rect">
            <a:avLst/>
          </a:prstGeom>
        </p:spPr>
      </p:pic>
      <p:pic>
        <p:nvPicPr>
          <p:cNvPr id="11" name="object 11"/>
          <p:cNvPicPr/>
          <p:nvPr/>
        </p:nvPicPr>
        <p:blipFill>
          <a:blip r:embed="rId5" cstate="print"/>
          <a:stretch>
            <a:fillRect/>
          </a:stretch>
        </p:blipFill>
        <p:spPr>
          <a:xfrm>
            <a:off x="8839327" y="1646808"/>
            <a:ext cx="2384044" cy="1753362"/>
          </a:xfrm>
          <a:prstGeom prst="rect">
            <a:avLst/>
          </a:prstGeom>
        </p:spPr>
      </p:pic>
      <p:pic>
        <p:nvPicPr>
          <p:cNvPr id="6" name="object 3"/>
          <p:cNvPicPr/>
          <p:nvPr/>
        </p:nvPicPr>
        <p:blipFill>
          <a:blip r:embed="rId6" cstate="print"/>
          <a:stretch>
            <a:fillRect/>
          </a:stretch>
        </p:blipFill>
        <p:spPr>
          <a:xfrm>
            <a:off x="0" y="23495"/>
            <a:ext cx="965200" cy="90995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200" y="145733"/>
            <a:ext cx="10655935" cy="511175"/>
          </a:xfrm>
          <a:prstGeom prst="rect">
            <a:avLst/>
          </a:prstGeom>
        </p:spPr>
        <p:txBody>
          <a:bodyPr vert="horz" wrap="square" lIns="0" tIns="67945" rIns="0" bIns="0" rtlCol="0">
            <a:spAutoFit/>
          </a:bodyPr>
          <a:lstStyle/>
          <a:p>
            <a:pPr marL="12700" marR="5080" algn="ctr">
              <a:lnSpc>
                <a:spcPts val="3460"/>
              </a:lnSpc>
              <a:spcBef>
                <a:spcPts val="535"/>
              </a:spcBef>
            </a:pPr>
            <a:r>
              <a:rPr sz="3200" spc="-75" dirty="0">
                <a:solidFill>
                  <a:schemeClr val="tx2"/>
                </a:solidFill>
                <a:latin typeface="Times New Roman" panose="02020603050405020304" charset="0"/>
                <a:cs typeface="Times New Roman" panose="02020603050405020304" charset="0"/>
              </a:rPr>
              <a:t> </a:t>
            </a:r>
            <a:r>
              <a:rPr sz="3200" spc="-50" dirty="0">
                <a:solidFill>
                  <a:schemeClr val="tx2"/>
                </a:solidFill>
                <a:latin typeface="Times New Roman" panose="02020603050405020304" charset="0"/>
                <a:cs typeface="Times New Roman" panose="02020603050405020304" charset="0"/>
              </a:rPr>
              <a:t>State-</a:t>
            </a:r>
            <a:r>
              <a:rPr sz="3200" spc="-30" dirty="0">
                <a:solidFill>
                  <a:schemeClr val="tx2"/>
                </a:solidFill>
                <a:latin typeface="Times New Roman" panose="02020603050405020304" charset="0"/>
                <a:cs typeface="Times New Roman" panose="02020603050405020304" charset="0"/>
              </a:rPr>
              <a:t>Level</a:t>
            </a:r>
            <a:r>
              <a:rPr sz="3200" spc="-100" dirty="0">
                <a:solidFill>
                  <a:schemeClr val="tx2"/>
                </a:solidFill>
                <a:latin typeface="Times New Roman" panose="02020603050405020304" charset="0"/>
                <a:cs typeface="Times New Roman" panose="02020603050405020304" charset="0"/>
              </a:rPr>
              <a:t> </a:t>
            </a:r>
            <a:r>
              <a:rPr sz="3200" spc="-10" dirty="0">
                <a:solidFill>
                  <a:schemeClr val="tx2"/>
                </a:solidFill>
                <a:latin typeface="Times New Roman" panose="02020603050405020304" charset="0"/>
                <a:cs typeface="Times New Roman" panose="02020603050405020304" charset="0"/>
              </a:rPr>
              <a:t>Inno</a:t>
            </a:r>
            <a:r>
              <a:rPr lang="en-US" sz="3200" spc="-10" dirty="0">
                <a:solidFill>
                  <a:schemeClr val="tx2"/>
                </a:solidFill>
                <a:latin typeface="Times New Roman" panose="02020603050405020304" charset="0"/>
                <a:cs typeface="Times New Roman" panose="02020603050405020304" charset="0"/>
              </a:rPr>
              <a:t>-</a:t>
            </a:r>
            <a:r>
              <a:rPr sz="3200" spc="-10" dirty="0">
                <a:solidFill>
                  <a:schemeClr val="tx2"/>
                </a:solidFill>
                <a:latin typeface="Times New Roman" panose="02020603050405020304" charset="0"/>
                <a:cs typeface="Times New Roman" panose="02020603050405020304" charset="0"/>
              </a:rPr>
              <a:t>tech </a:t>
            </a:r>
            <a:r>
              <a:rPr sz="3200" spc="-20" dirty="0">
                <a:solidFill>
                  <a:schemeClr val="tx2"/>
                </a:solidFill>
                <a:latin typeface="Times New Roman" panose="02020603050405020304" charset="0"/>
                <a:cs typeface="Times New Roman" panose="02020603050405020304" charset="0"/>
              </a:rPr>
              <a:t>2025</a:t>
            </a:r>
            <a:r>
              <a:rPr sz="3200" spc="-155" dirty="0">
                <a:solidFill>
                  <a:schemeClr val="tx2"/>
                </a:solidFill>
                <a:latin typeface="Times New Roman" panose="02020603050405020304" charset="0"/>
                <a:cs typeface="Times New Roman" panose="02020603050405020304" charset="0"/>
              </a:rPr>
              <a:t> </a:t>
            </a:r>
            <a:r>
              <a:rPr lang="en-IN" sz="3200" spc="-155" dirty="0">
                <a:solidFill>
                  <a:schemeClr val="tx2"/>
                </a:solidFill>
                <a:latin typeface="Times New Roman" panose="02020603050405020304" charset="0"/>
                <a:cs typeface="Times New Roman" panose="02020603050405020304" charset="0"/>
              </a:rPr>
              <a:t>h</a:t>
            </a:r>
            <a:r>
              <a:rPr sz="3200" spc="-10" dirty="0">
                <a:solidFill>
                  <a:schemeClr val="tx2"/>
                </a:solidFill>
                <a:latin typeface="Times New Roman" panose="02020603050405020304" charset="0"/>
                <a:cs typeface="Times New Roman" panose="02020603050405020304" charset="0"/>
              </a:rPr>
              <a:t>eld</a:t>
            </a:r>
            <a:r>
              <a:rPr sz="3200" spc="-145" dirty="0">
                <a:solidFill>
                  <a:schemeClr val="tx2"/>
                </a:solidFill>
                <a:latin typeface="Times New Roman" panose="02020603050405020304" charset="0"/>
                <a:cs typeface="Times New Roman" panose="02020603050405020304" charset="0"/>
              </a:rPr>
              <a:t> </a:t>
            </a:r>
            <a:r>
              <a:rPr sz="3200" dirty="0">
                <a:solidFill>
                  <a:schemeClr val="tx2"/>
                </a:solidFill>
                <a:latin typeface="Times New Roman" panose="02020603050405020304" charset="0"/>
                <a:cs typeface="Times New Roman" panose="02020603050405020304" charset="0"/>
              </a:rPr>
              <a:t>at</a:t>
            </a:r>
            <a:r>
              <a:rPr sz="3200" spc="-105" dirty="0">
                <a:solidFill>
                  <a:schemeClr val="tx2"/>
                </a:solidFill>
                <a:latin typeface="Times New Roman" panose="02020603050405020304" charset="0"/>
                <a:cs typeface="Times New Roman" panose="02020603050405020304" charset="0"/>
              </a:rPr>
              <a:t> </a:t>
            </a:r>
            <a:r>
              <a:rPr sz="3200" spc="-10" dirty="0">
                <a:solidFill>
                  <a:schemeClr val="tx2"/>
                </a:solidFill>
                <a:latin typeface="Times New Roman" panose="02020603050405020304" charset="0"/>
                <a:cs typeface="Times New Roman" panose="02020603050405020304" charset="0"/>
              </a:rPr>
              <a:t>PGSC,</a:t>
            </a:r>
            <a:r>
              <a:rPr lang="en-IN" sz="3200" spc="-10" dirty="0">
                <a:solidFill>
                  <a:schemeClr val="tx2"/>
                </a:solidFill>
                <a:latin typeface="Times New Roman" panose="02020603050405020304" charset="0"/>
                <a:cs typeface="Times New Roman" panose="02020603050405020304" charset="0"/>
              </a:rPr>
              <a:t> </a:t>
            </a:r>
            <a:r>
              <a:rPr sz="3200" spc="-10" dirty="0">
                <a:solidFill>
                  <a:schemeClr val="tx2"/>
                </a:solidFill>
                <a:latin typeface="Times New Roman" panose="02020603050405020304" charset="0"/>
                <a:cs typeface="Times New Roman" panose="02020603050405020304" charset="0"/>
              </a:rPr>
              <a:t>Kapurthala</a:t>
            </a:r>
            <a:endParaRPr sz="3200" spc="-10" dirty="0">
              <a:solidFill>
                <a:schemeClr val="tx2"/>
              </a:solidFill>
              <a:latin typeface="Times New Roman" panose="02020603050405020304" charset="0"/>
              <a:cs typeface="Times New Roman" panose="02020603050405020304" charset="0"/>
            </a:endParaRPr>
          </a:p>
        </p:txBody>
      </p:sp>
      <p:sp>
        <p:nvSpPr>
          <p:cNvPr id="3" name="object 3"/>
          <p:cNvSpPr txBox="1"/>
          <p:nvPr/>
        </p:nvSpPr>
        <p:spPr>
          <a:xfrm>
            <a:off x="228447" y="1218946"/>
            <a:ext cx="5331460" cy="926465"/>
          </a:xfrm>
          <a:prstGeom prst="rect">
            <a:avLst/>
          </a:prstGeom>
        </p:spPr>
        <p:txBody>
          <a:bodyPr vert="horz" wrap="square" lIns="0" tIns="39370" rIns="0" bIns="0" rtlCol="0">
            <a:spAutoFit/>
          </a:bodyPr>
          <a:lstStyle/>
          <a:p>
            <a:pPr marL="12700" marR="5080" algn="just">
              <a:lnSpc>
                <a:spcPts val="1730"/>
              </a:lnSpc>
              <a:spcBef>
                <a:spcPts val="310"/>
              </a:spcBef>
            </a:pPr>
            <a:r>
              <a:rPr sz="1800" b="1" dirty="0">
                <a:solidFill>
                  <a:schemeClr val="tx2"/>
                </a:solidFill>
                <a:latin typeface="Times New Roman" panose="02020603050405020304" charset="0"/>
                <a:cs typeface="Times New Roman" panose="02020603050405020304" charset="0"/>
              </a:rPr>
              <a:t>The</a:t>
            </a:r>
            <a:r>
              <a:rPr sz="1800" b="1" spc="-45" dirty="0">
                <a:solidFill>
                  <a:schemeClr val="tx2"/>
                </a:solidFill>
                <a:latin typeface="Times New Roman" panose="02020603050405020304" charset="0"/>
                <a:cs typeface="Times New Roman" panose="02020603050405020304" charset="0"/>
              </a:rPr>
              <a:t> </a:t>
            </a:r>
            <a:r>
              <a:rPr sz="1800" b="1" spc="-10" dirty="0">
                <a:solidFill>
                  <a:schemeClr val="tx2"/>
                </a:solidFill>
                <a:latin typeface="Times New Roman" panose="02020603050405020304" charset="0"/>
                <a:cs typeface="Times New Roman" panose="02020603050405020304" charset="0"/>
              </a:rPr>
              <a:t>innovative</a:t>
            </a:r>
            <a:r>
              <a:rPr sz="1800" b="1" spc="-45" dirty="0">
                <a:solidFill>
                  <a:schemeClr val="tx2"/>
                </a:solidFill>
                <a:latin typeface="Times New Roman" panose="02020603050405020304" charset="0"/>
                <a:cs typeface="Times New Roman" panose="02020603050405020304" charset="0"/>
              </a:rPr>
              <a:t> </a:t>
            </a:r>
            <a:r>
              <a:rPr sz="1800" b="1" dirty="0">
                <a:solidFill>
                  <a:schemeClr val="tx2"/>
                </a:solidFill>
                <a:latin typeface="Times New Roman" panose="02020603050405020304" charset="0"/>
                <a:cs typeface="Times New Roman" panose="02020603050405020304" charset="0"/>
              </a:rPr>
              <a:t>project</a:t>
            </a:r>
            <a:r>
              <a:rPr sz="1800" b="1" spc="-15" dirty="0">
                <a:solidFill>
                  <a:schemeClr val="tx2"/>
                </a:solidFill>
                <a:latin typeface="Times New Roman" panose="02020603050405020304" charset="0"/>
                <a:cs typeface="Times New Roman" panose="02020603050405020304" charset="0"/>
              </a:rPr>
              <a:t> </a:t>
            </a:r>
            <a:r>
              <a:rPr sz="1800" b="1" spc="-10" dirty="0">
                <a:solidFill>
                  <a:schemeClr val="tx2"/>
                </a:solidFill>
                <a:latin typeface="Times New Roman" panose="02020603050405020304" charset="0"/>
                <a:cs typeface="Times New Roman" panose="02020603050405020304" charset="0"/>
              </a:rPr>
              <a:t>“Transmission</a:t>
            </a:r>
            <a:r>
              <a:rPr sz="1800" b="1" spc="-40" dirty="0">
                <a:solidFill>
                  <a:schemeClr val="tx2"/>
                </a:solidFill>
                <a:latin typeface="Times New Roman" panose="02020603050405020304" charset="0"/>
                <a:cs typeface="Times New Roman" panose="02020603050405020304" charset="0"/>
              </a:rPr>
              <a:t> </a:t>
            </a:r>
            <a:r>
              <a:rPr sz="1800" b="1" dirty="0">
                <a:solidFill>
                  <a:schemeClr val="tx2"/>
                </a:solidFill>
                <a:latin typeface="Times New Roman" panose="02020603050405020304" charset="0"/>
                <a:cs typeface="Times New Roman" panose="02020603050405020304" charset="0"/>
              </a:rPr>
              <a:t>Line</a:t>
            </a:r>
            <a:r>
              <a:rPr sz="1800" b="1" spc="-40" dirty="0">
                <a:solidFill>
                  <a:schemeClr val="tx2"/>
                </a:solidFill>
                <a:latin typeface="Times New Roman" panose="02020603050405020304" charset="0"/>
                <a:cs typeface="Times New Roman" panose="02020603050405020304" charset="0"/>
              </a:rPr>
              <a:t> </a:t>
            </a:r>
            <a:r>
              <a:rPr sz="1800" b="1" dirty="0">
                <a:solidFill>
                  <a:schemeClr val="tx2"/>
                </a:solidFill>
                <a:latin typeface="Times New Roman" panose="02020603050405020304" charset="0"/>
                <a:cs typeface="Times New Roman" panose="02020603050405020304" charset="0"/>
              </a:rPr>
              <a:t>Fault</a:t>
            </a:r>
            <a:r>
              <a:rPr sz="1800" b="1" spc="-45" dirty="0">
                <a:solidFill>
                  <a:schemeClr val="tx2"/>
                </a:solidFill>
                <a:latin typeface="Times New Roman" panose="02020603050405020304" charset="0"/>
                <a:cs typeface="Times New Roman" panose="02020603050405020304" charset="0"/>
              </a:rPr>
              <a:t> </a:t>
            </a:r>
            <a:r>
              <a:rPr sz="1800" b="1" dirty="0">
                <a:solidFill>
                  <a:schemeClr val="tx2"/>
                </a:solidFill>
                <a:latin typeface="Times New Roman" panose="02020603050405020304" charset="0"/>
                <a:cs typeface="Times New Roman" panose="02020603050405020304" charset="0"/>
              </a:rPr>
              <a:t>Detection</a:t>
            </a:r>
            <a:r>
              <a:rPr sz="1800" b="1" spc="-45" dirty="0">
                <a:solidFill>
                  <a:schemeClr val="tx2"/>
                </a:solidFill>
                <a:latin typeface="Times New Roman" panose="02020603050405020304" charset="0"/>
                <a:cs typeface="Times New Roman" panose="02020603050405020304" charset="0"/>
              </a:rPr>
              <a:t> </a:t>
            </a:r>
            <a:r>
              <a:rPr sz="1800" b="1" spc="-25" dirty="0">
                <a:solidFill>
                  <a:schemeClr val="tx2"/>
                </a:solidFill>
                <a:latin typeface="Times New Roman" panose="02020603050405020304" charset="0"/>
                <a:cs typeface="Times New Roman" panose="02020603050405020304" charset="0"/>
              </a:rPr>
              <a:t>and </a:t>
            </a:r>
            <a:r>
              <a:rPr sz="1800" b="1" dirty="0">
                <a:solidFill>
                  <a:schemeClr val="tx2"/>
                </a:solidFill>
                <a:latin typeface="Times New Roman" panose="02020603050405020304" charset="0"/>
                <a:cs typeface="Times New Roman" panose="02020603050405020304" charset="0"/>
              </a:rPr>
              <a:t>Monitoring</a:t>
            </a:r>
            <a:r>
              <a:rPr sz="1800" b="1" spc="-65" dirty="0">
                <a:solidFill>
                  <a:schemeClr val="tx2"/>
                </a:solidFill>
                <a:latin typeface="Times New Roman" panose="02020603050405020304" charset="0"/>
                <a:cs typeface="Times New Roman" panose="02020603050405020304" charset="0"/>
              </a:rPr>
              <a:t> </a:t>
            </a:r>
            <a:r>
              <a:rPr sz="1800" b="1" spc="-10" dirty="0">
                <a:solidFill>
                  <a:schemeClr val="tx2"/>
                </a:solidFill>
                <a:latin typeface="Times New Roman" panose="02020603050405020304" charset="0"/>
                <a:cs typeface="Times New Roman" panose="02020603050405020304" charset="0"/>
              </a:rPr>
              <a:t>System”</a:t>
            </a:r>
            <a:r>
              <a:rPr sz="1800" b="1" spc="-55" dirty="0">
                <a:solidFill>
                  <a:schemeClr val="tx2"/>
                </a:solidFill>
                <a:latin typeface="Times New Roman" panose="02020603050405020304" charset="0"/>
                <a:cs typeface="Times New Roman" panose="02020603050405020304" charset="0"/>
              </a:rPr>
              <a:t> </a:t>
            </a:r>
            <a:r>
              <a:rPr sz="1800" b="1" dirty="0">
                <a:solidFill>
                  <a:schemeClr val="tx2"/>
                </a:solidFill>
                <a:latin typeface="Times New Roman" panose="02020603050405020304" charset="0"/>
                <a:cs typeface="Times New Roman" panose="02020603050405020304" charset="0"/>
              </a:rPr>
              <a:t>secured</a:t>
            </a:r>
            <a:r>
              <a:rPr sz="1800" b="1" spc="-60" dirty="0">
                <a:solidFill>
                  <a:schemeClr val="tx2"/>
                </a:solidFill>
                <a:latin typeface="Times New Roman" panose="02020603050405020304" charset="0"/>
                <a:cs typeface="Times New Roman" panose="02020603050405020304" charset="0"/>
              </a:rPr>
              <a:t> </a:t>
            </a:r>
            <a:r>
              <a:rPr sz="1800" b="1" dirty="0">
                <a:solidFill>
                  <a:schemeClr val="tx2"/>
                </a:solidFill>
                <a:latin typeface="Times New Roman" panose="02020603050405020304" charset="0"/>
                <a:cs typeface="Times New Roman" panose="02020603050405020304" charset="0"/>
              </a:rPr>
              <a:t>Third</a:t>
            </a:r>
            <a:r>
              <a:rPr sz="1800" b="1" spc="-65" dirty="0">
                <a:solidFill>
                  <a:schemeClr val="tx2"/>
                </a:solidFill>
                <a:latin typeface="Times New Roman" panose="02020603050405020304" charset="0"/>
                <a:cs typeface="Times New Roman" panose="02020603050405020304" charset="0"/>
              </a:rPr>
              <a:t> </a:t>
            </a:r>
            <a:r>
              <a:rPr sz="1800" b="1" dirty="0">
                <a:solidFill>
                  <a:schemeClr val="tx2"/>
                </a:solidFill>
                <a:latin typeface="Times New Roman" panose="02020603050405020304" charset="0"/>
                <a:cs typeface="Times New Roman" panose="02020603050405020304" charset="0"/>
              </a:rPr>
              <a:t>Prize.</a:t>
            </a:r>
            <a:r>
              <a:rPr sz="1800" b="1" spc="-80" dirty="0">
                <a:solidFill>
                  <a:schemeClr val="tx2"/>
                </a:solidFill>
                <a:latin typeface="Times New Roman" panose="02020603050405020304" charset="0"/>
                <a:cs typeface="Times New Roman" panose="02020603050405020304" charset="0"/>
              </a:rPr>
              <a:t> </a:t>
            </a:r>
            <a:r>
              <a:rPr sz="1800" b="1" dirty="0">
                <a:solidFill>
                  <a:schemeClr val="tx2"/>
                </a:solidFill>
                <a:latin typeface="Times New Roman" panose="02020603050405020304" charset="0"/>
                <a:cs typeface="Times New Roman" panose="02020603050405020304" charset="0"/>
              </a:rPr>
              <a:t>The</a:t>
            </a:r>
            <a:r>
              <a:rPr sz="1800" b="1" spc="-75" dirty="0">
                <a:solidFill>
                  <a:schemeClr val="tx2"/>
                </a:solidFill>
                <a:latin typeface="Times New Roman" panose="02020603050405020304" charset="0"/>
                <a:cs typeface="Times New Roman" panose="02020603050405020304" charset="0"/>
              </a:rPr>
              <a:t> </a:t>
            </a:r>
            <a:r>
              <a:rPr sz="1800" b="1" dirty="0">
                <a:solidFill>
                  <a:schemeClr val="tx2"/>
                </a:solidFill>
                <a:latin typeface="Times New Roman" panose="02020603050405020304" charset="0"/>
                <a:cs typeface="Times New Roman" panose="02020603050405020304" charset="0"/>
              </a:rPr>
              <a:t>project</a:t>
            </a:r>
            <a:r>
              <a:rPr sz="1800" b="1" spc="-50" dirty="0">
                <a:solidFill>
                  <a:schemeClr val="tx2"/>
                </a:solidFill>
                <a:latin typeface="Times New Roman" panose="02020603050405020304" charset="0"/>
                <a:cs typeface="Times New Roman" panose="02020603050405020304" charset="0"/>
              </a:rPr>
              <a:t> </a:t>
            </a:r>
            <a:r>
              <a:rPr sz="1800" b="1" spc="-10" dirty="0">
                <a:solidFill>
                  <a:schemeClr val="tx2"/>
                </a:solidFill>
                <a:latin typeface="Times New Roman" panose="02020603050405020304" charset="0"/>
                <a:cs typeface="Times New Roman" panose="02020603050405020304" charset="0"/>
              </a:rPr>
              <a:t>addressed real-</a:t>
            </a:r>
            <a:r>
              <a:rPr sz="1800" b="1" dirty="0">
                <a:solidFill>
                  <a:schemeClr val="tx2"/>
                </a:solidFill>
                <a:latin typeface="Times New Roman" panose="02020603050405020304" charset="0"/>
                <a:cs typeface="Times New Roman" panose="02020603050405020304" charset="0"/>
              </a:rPr>
              <a:t>time</a:t>
            </a:r>
            <a:r>
              <a:rPr sz="1800" b="1" spc="-70" dirty="0">
                <a:solidFill>
                  <a:schemeClr val="tx2"/>
                </a:solidFill>
                <a:latin typeface="Times New Roman" panose="02020603050405020304" charset="0"/>
                <a:cs typeface="Times New Roman" panose="02020603050405020304" charset="0"/>
              </a:rPr>
              <a:t> </a:t>
            </a:r>
            <a:r>
              <a:rPr sz="1800" b="1" dirty="0">
                <a:solidFill>
                  <a:schemeClr val="tx2"/>
                </a:solidFill>
                <a:latin typeface="Times New Roman" panose="02020603050405020304" charset="0"/>
                <a:cs typeface="Times New Roman" panose="02020603050405020304" charset="0"/>
              </a:rPr>
              <a:t>power</a:t>
            </a:r>
            <a:r>
              <a:rPr sz="1800" b="1" spc="-40" dirty="0">
                <a:solidFill>
                  <a:schemeClr val="tx2"/>
                </a:solidFill>
                <a:latin typeface="Times New Roman" panose="02020603050405020304" charset="0"/>
                <a:cs typeface="Times New Roman" panose="02020603050405020304" charset="0"/>
              </a:rPr>
              <a:t> </a:t>
            </a:r>
            <a:r>
              <a:rPr sz="1800" b="1" spc="-10" dirty="0">
                <a:solidFill>
                  <a:schemeClr val="tx2"/>
                </a:solidFill>
                <a:latin typeface="Times New Roman" panose="02020603050405020304" charset="0"/>
                <a:cs typeface="Times New Roman" panose="02020603050405020304" charset="0"/>
              </a:rPr>
              <a:t>system</a:t>
            </a:r>
            <a:r>
              <a:rPr sz="1800" b="1" spc="-35" dirty="0">
                <a:solidFill>
                  <a:schemeClr val="tx2"/>
                </a:solidFill>
                <a:latin typeface="Times New Roman" panose="02020603050405020304" charset="0"/>
                <a:cs typeface="Times New Roman" panose="02020603050405020304" charset="0"/>
              </a:rPr>
              <a:t> </a:t>
            </a:r>
            <a:r>
              <a:rPr sz="1800" b="1" dirty="0">
                <a:solidFill>
                  <a:schemeClr val="tx2"/>
                </a:solidFill>
                <a:latin typeface="Times New Roman" panose="02020603050405020304" charset="0"/>
                <a:cs typeface="Times New Roman" panose="02020603050405020304" charset="0"/>
              </a:rPr>
              <a:t>fault</a:t>
            </a:r>
            <a:r>
              <a:rPr sz="1800" b="1" spc="-45" dirty="0">
                <a:solidFill>
                  <a:schemeClr val="tx2"/>
                </a:solidFill>
                <a:latin typeface="Times New Roman" panose="02020603050405020304" charset="0"/>
                <a:cs typeface="Times New Roman" panose="02020603050405020304" charset="0"/>
              </a:rPr>
              <a:t> </a:t>
            </a:r>
            <a:r>
              <a:rPr sz="1800" b="1" dirty="0">
                <a:solidFill>
                  <a:schemeClr val="tx2"/>
                </a:solidFill>
                <a:latin typeface="Times New Roman" panose="02020603050405020304" charset="0"/>
                <a:cs typeface="Times New Roman" panose="02020603050405020304" charset="0"/>
              </a:rPr>
              <a:t>monitoring</a:t>
            </a:r>
            <a:r>
              <a:rPr lang="en-IN" altLang="en-US" sz="1800" b="1" dirty="0">
                <a:solidFill>
                  <a:schemeClr val="tx2"/>
                </a:solidFill>
                <a:latin typeface="Times New Roman" panose="02020603050405020304" charset="0"/>
                <a:cs typeface="Times New Roman" panose="02020603050405020304" charset="0"/>
              </a:rPr>
              <a:t>.</a:t>
            </a:r>
            <a:endParaRPr lang="en-IN" altLang="en-US" sz="1800" b="1" spc="-10" dirty="0">
              <a:solidFill>
                <a:schemeClr val="tx2"/>
              </a:solidFill>
              <a:latin typeface="Times New Roman" panose="02020603050405020304" charset="0"/>
              <a:cs typeface="Times New Roman" panose="02020603050405020304" charset="0"/>
            </a:endParaRPr>
          </a:p>
        </p:txBody>
      </p:sp>
      <p:pic>
        <p:nvPicPr>
          <p:cNvPr id="4" name="object 4"/>
          <p:cNvPicPr/>
          <p:nvPr/>
        </p:nvPicPr>
        <p:blipFill>
          <a:blip r:embed="rId1" cstate="print"/>
          <a:stretch>
            <a:fillRect/>
          </a:stretch>
        </p:blipFill>
        <p:spPr>
          <a:xfrm>
            <a:off x="353974" y="2505011"/>
            <a:ext cx="5683503" cy="3682365"/>
          </a:xfrm>
          <a:prstGeom prst="rect">
            <a:avLst/>
          </a:prstGeom>
        </p:spPr>
      </p:pic>
      <p:sp>
        <p:nvSpPr>
          <p:cNvPr id="5" name="object 5"/>
          <p:cNvSpPr txBox="1"/>
          <p:nvPr/>
        </p:nvSpPr>
        <p:spPr>
          <a:xfrm>
            <a:off x="6251575" y="1312545"/>
            <a:ext cx="5317490" cy="755015"/>
          </a:xfrm>
          <a:prstGeom prst="rect">
            <a:avLst/>
          </a:prstGeom>
        </p:spPr>
        <p:txBody>
          <a:bodyPr vert="horz" wrap="square" lIns="0" tIns="36195" rIns="0" bIns="0" rtlCol="0">
            <a:spAutoFit/>
          </a:bodyPr>
          <a:lstStyle/>
          <a:p>
            <a:pPr marL="12700" marR="5080">
              <a:lnSpc>
                <a:spcPct val="90000"/>
              </a:lnSpc>
              <a:spcBef>
                <a:spcPts val="285"/>
              </a:spcBef>
            </a:pPr>
            <a:r>
              <a:rPr lang="en-IN" altLang="en-US" sz="1800" b="1" dirty="0">
                <a:solidFill>
                  <a:schemeClr val="tx2"/>
                </a:solidFill>
                <a:latin typeface="Times New Roman" panose="02020603050405020304" charset="0"/>
                <a:cs typeface="Times New Roman" panose="02020603050405020304" charset="0"/>
              </a:rPr>
              <a:t>T</a:t>
            </a:r>
            <a:r>
              <a:rPr sz="1800" b="1" dirty="0">
                <a:solidFill>
                  <a:schemeClr val="tx2"/>
                </a:solidFill>
                <a:latin typeface="Times New Roman" panose="02020603050405020304" charset="0"/>
                <a:cs typeface="Times New Roman" panose="02020603050405020304" charset="0"/>
              </a:rPr>
              <a:t>he</a:t>
            </a:r>
            <a:r>
              <a:rPr sz="1800" b="1" spc="-55" dirty="0">
                <a:solidFill>
                  <a:schemeClr val="tx2"/>
                </a:solidFill>
                <a:latin typeface="Times New Roman" panose="02020603050405020304" charset="0"/>
                <a:cs typeface="Times New Roman" panose="02020603050405020304" charset="0"/>
              </a:rPr>
              <a:t> </a:t>
            </a:r>
            <a:r>
              <a:rPr sz="1800" b="1" dirty="0">
                <a:solidFill>
                  <a:schemeClr val="tx2"/>
                </a:solidFill>
                <a:latin typeface="Times New Roman" panose="02020603050405020304" charset="0"/>
                <a:cs typeface="Times New Roman" panose="02020603050405020304" charset="0"/>
              </a:rPr>
              <a:t>project</a:t>
            </a:r>
            <a:r>
              <a:rPr sz="1800" b="1" spc="-50" dirty="0">
                <a:solidFill>
                  <a:schemeClr val="tx2"/>
                </a:solidFill>
                <a:latin typeface="Times New Roman" panose="02020603050405020304" charset="0"/>
                <a:cs typeface="Times New Roman" panose="02020603050405020304" charset="0"/>
              </a:rPr>
              <a:t> </a:t>
            </a:r>
            <a:r>
              <a:rPr sz="1800" b="1" dirty="0">
                <a:solidFill>
                  <a:schemeClr val="tx2"/>
                </a:solidFill>
                <a:latin typeface="Times New Roman" panose="02020603050405020304" charset="0"/>
                <a:cs typeface="Times New Roman" panose="02020603050405020304" charset="0"/>
              </a:rPr>
              <a:t>“Solar</a:t>
            </a:r>
            <a:r>
              <a:rPr sz="1800" b="1" spc="-60" dirty="0">
                <a:solidFill>
                  <a:schemeClr val="tx2"/>
                </a:solidFill>
                <a:latin typeface="Times New Roman" panose="02020603050405020304" charset="0"/>
                <a:cs typeface="Times New Roman" panose="02020603050405020304" charset="0"/>
              </a:rPr>
              <a:t> </a:t>
            </a:r>
            <a:r>
              <a:rPr sz="1800" b="1" dirty="0">
                <a:solidFill>
                  <a:schemeClr val="tx2"/>
                </a:solidFill>
                <a:latin typeface="Times New Roman" panose="02020603050405020304" charset="0"/>
                <a:cs typeface="Times New Roman" panose="02020603050405020304" charset="0"/>
              </a:rPr>
              <a:t>Cracker”</a:t>
            </a:r>
            <a:r>
              <a:rPr sz="1800" b="1" spc="-45" dirty="0">
                <a:solidFill>
                  <a:schemeClr val="tx2"/>
                </a:solidFill>
                <a:latin typeface="Times New Roman" panose="02020603050405020304" charset="0"/>
                <a:cs typeface="Times New Roman" panose="02020603050405020304" charset="0"/>
              </a:rPr>
              <a:t> </a:t>
            </a:r>
            <a:r>
              <a:rPr sz="1800" b="1" dirty="0">
                <a:solidFill>
                  <a:schemeClr val="tx2"/>
                </a:solidFill>
                <a:latin typeface="Times New Roman" panose="02020603050405020304" charset="0"/>
                <a:cs typeface="Times New Roman" panose="02020603050405020304" charset="0"/>
              </a:rPr>
              <a:t>won</a:t>
            </a:r>
            <a:r>
              <a:rPr sz="1800" b="1" spc="-65" dirty="0">
                <a:solidFill>
                  <a:schemeClr val="tx2"/>
                </a:solidFill>
                <a:latin typeface="Times New Roman" panose="02020603050405020304" charset="0"/>
                <a:cs typeface="Times New Roman" panose="02020603050405020304" charset="0"/>
              </a:rPr>
              <a:t> </a:t>
            </a:r>
            <a:r>
              <a:rPr sz="1800" b="1" dirty="0">
                <a:solidFill>
                  <a:schemeClr val="tx2"/>
                </a:solidFill>
                <a:latin typeface="Times New Roman" panose="02020603050405020304" charset="0"/>
                <a:cs typeface="Times New Roman" panose="02020603050405020304" charset="0"/>
              </a:rPr>
              <a:t>Second</a:t>
            </a:r>
            <a:r>
              <a:rPr sz="1800" b="1" spc="-40" dirty="0">
                <a:solidFill>
                  <a:schemeClr val="tx2"/>
                </a:solidFill>
                <a:latin typeface="Times New Roman" panose="02020603050405020304" charset="0"/>
                <a:cs typeface="Times New Roman" panose="02020603050405020304" charset="0"/>
              </a:rPr>
              <a:t> </a:t>
            </a:r>
            <a:r>
              <a:rPr sz="1800" b="1" spc="-10" dirty="0">
                <a:solidFill>
                  <a:schemeClr val="tx2"/>
                </a:solidFill>
                <a:latin typeface="Times New Roman" panose="02020603050405020304" charset="0"/>
                <a:cs typeface="Times New Roman" panose="02020603050405020304" charset="0"/>
              </a:rPr>
              <a:t>Prize</a:t>
            </a:r>
            <a:r>
              <a:rPr sz="1800" b="1" dirty="0">
                <a:solidFill>
                  <a:schemeClr val="tx2"/>
                </a:solidFill>
                <a:latin typeface="Times New Roman" panose="02020603050405020304" charset="0"/>
                <a:cs typeface="Times New Roman" panose="02020603050405020304" charset="0"/>
              </a:rPr>
              <a:t>.</a:t>
            </a:r>
            <a:r>
              <a:rPr sz="1800" b="1" spc="-50" dirty="0">
                <a:solidFill>
                  <a:schemeClr val="tx2"/>
                </a:solidFill>
                <a:latin typeface="Times New Roman" panose="02020603050405020304" charset="0"/>
                <a:cs typeface="Times New Roman" panose="02020603050405020304" charset="0"/>
              </a:rPr>
              <a:t> </a:t>
            </a:r>
            <a:r>
              <a:rPr sz="1800" b="1" dirty="0">
                <a:solidFill>
                  <a:schemeClr val="tx2"/>
                </a:solidFill>
                <a:latin typeface="Times New Roman" panose="02020603050405020304" charset="0"/>
                <a:cs typeface="Times New Roman" panose="02020603050405020304" charset="0"/>
              </a:rPr>
              <a:t>The</a:t>
            </a:r>
            <a:r>
              <a:rPr sz="1800" b="1" spc="-55" dirty="0">
                <a:solidFill>
                  <a:schemeClr val="tx2"/>
                </a:solidFill>
                <a:latin typeface="Times New Roman" panose="02020603050405020304" charset="0"/>
                <a:cs typeface="Times New Roman" panose="02020603050405020304" charset="0"/>
              </a:rPr>
              <a:t> </a:t>
            </a:r>
            <a:r>
              <a:rPr sz="1800" b="1" dirty="0">
                <a:solidFill>
                  <a:schemeClr val="tx2"/>
                </a:solidFill>
                <a:latin typeface="Times New Roman" panose="02020603050405020304" charset="0"/>
                <a:cs typeface="Times New Roman" panose="02020603050405020304" charset="0"/>
              </a:rPr>
              <a:t>project</a:t>
            </a:r>
            <a:r>
              <a:rPr sz="1800" b="1" spc="-35" dirty="0">
                <a:solidFill>
                  <a:schemeClr val="tx2"/>
                </a:solidFill>
                <a:latin typeface="Times New Roman" panose="02020603050405020304" charset="0"/>
                <a:cs typeface="Times New Roman" panose="02020603050405020304" charset="0"/>
              </a:rPr>
              <a:t> </a:t>
            </a:r>
            <a:r>
              <a:rPr sz="1800" b="1" dirty="0">
                <a:solidFill>
                  <a:schemeClr val="tx2"/>
                </a:solidFill>
                <a:latin typeface="Times New Roman" panose="02020603050405020304" charset="0"/>
                <a:cs typeface="Times New Roman" panose="02020603050405020304" charset="0"/>
              </a:rPr>
              <a:t>focused</a:t>
            </a:r>
            <a:r>
              <a:rPr sz="1800" b="1" spc="-20" dirty="0">
                <a:solidFill>
                  <a:schemeClr val="tx2"/>
                </a:solidFill>
                <a:latin typeface="Times New Roman" panose="02020603050405020304" charset="0"/>
                <a:cs typeface="Times New Roman" panose="02020603050405020304" charset="0"/>
              </a:rPr>
              <a:t> </a:t>
            </a:r>
            <a:r>
              <a:rPr sz="1800" b="1" dirty="0">
                <a:solidFill>
                  <a:schemeClr val="tx2"/>
                </a:solidFill>
                <a:latin typeface="Times New Roman" panose="02020603050405020304" charset="0"/>
                <a:cs typeface="Times New Roman" panose="02020603050405020304" charset="0"/>
              </a:rPr>
              <a:t>on</a:t>
            </a:r>
            <a:r>
              <a:rPr sz="1800" b="1" spc="-45" dirty="0">
                <a:solidFill>
                  <a:schemeClr val="tx2"/>
                </a:solidFill>
                <a:latin typeface="Times New Roman" panose="02020603050405020304" charset="0"/>
                <a:cs typeface="Times New Roman" panose="02020603050405020304" charset="0"/>
              </a:rPr>
              <a:t> </a:t>
            </a:r>
            <a:r>
              <a:rPr sz="1800" b="1" spc="-20" dirty="0">
                <a:solidFill>
                  <a:schemeClr val="tx2"/>
                </a:solidFill>
                <a:latin typeface="Times New Roman" panose="02020603050405020304" charset="0"/>
                <a:cs typeface="Times New Roman" panose="02020603050405020304" charset="0"/>
              </a:rPr>
              <a:t>eco- </a:t>
            </a:r>
            <a:r>
              <a:rPr sz="1800" b="1" dirty="0">
                <a:solidFill>
                  <a:schemeClr val="tx2"/>
                </a:solidFill>
                <a:latin typeface="Times New Roman" panose="02020603050405020304" charset="0"/>
                <a:cs typeface="Times New Roman" panose="02020603050405020304" charset="0"/>
              </a:rPr>
              <a:t>friendly</a:t>
            </a:r>
            <a:r>
              <a:rPr sz="1800" b="1" spc="-30" dirty="0">
                <a:solidFill>
                  <a:schemeClr val="tx2"/>
                </a:solidFill>
                <a:latin typeface="Times New Roman" panose="02020603050405020304" charset="0"/>
                <a:cs typeface="Times New Roman" panose="02020603050405020304" charset="0"/>
              </a:rPr>
              <a:t> </a:t>
            </a:r>
            <a:r>
              <a:rPr sz="1800" b="1" dirty="0">
                <a:solidFill>
                  <a:schemeClr val="tx2"/>
                </a:solidFill>
                <a:latin typeface="Times New Roman" panose="02020603050405020304" charset="0"/>
                <a:cs typeface="Times New Roman" panose="02020603050405020304" charset="0"/>
              </a:rPr>
              <a:t>energy</a:t>
            </a:r>
            <a:r>
              <a:rPr sz="1800" b="1" spc="-20" dirty="0">
                <a:solidFill>
                  <a:schemeClr val="tx2"/>
                </a:solidFill>
                <a:latin typeface="Times New Roman" panose="02020603050405020304" charset="0"/>
                <a:cs typeface="Times New Roman" panose="02020603050405020304" charset="0"/>
              </a:rPr>
              <a:t> </a:t>
            </a:r>
            <a:r>
              <a:rPr sz="1800" b="1" dirty="0">
                <a:solidFill>
                  <a:schemeClr val="tx2"/>
                </a:solidFill>
                <a:latin typeface="Times New Roman" panose="02020603050405020304" charset="0"/>
                <a:cs typeface="Times New Roman" panose="02020603050405020304" charset="0"/>
              </a:rPr>
              <a:t>applications</a:t>
            </a:r>
            <a:r>
              <a:rPr sz="1800" b="1" spc="-50" dirty="0">
                <a:solidFill>
                  <a:schemeClr val="tx2"/>
                </a:solidFill>
                <a:latin typeface="Times New Roman" panose="02020603050405020304" charset="0"/>
                <a:cs typeface="Times New Roman" panose="02020603050405020304" charset="0"/>
              </a:rPr>
              <a:t> </a:t>
            </a:r>
            <a:endParaRPr sz="1800">
              <a:solidFill>
                <a:schemeClr val="tx2"/>
              </a:solidFill>
              <a:latin typeface="Times New Roman" panose="02020603050405020304" charset="0"/>
              <a:cs typeface="Times New Roman" panose="02020603050405020304" charset="0"/>
            </a:endParaRPr>
          </a:p>
          <a:p>
            <a:pPr marL="12700">
              <a:lnSpc>
                <a:spcPts val="1730"/>
              </a:lnSpc>
            </a:pPr>
            <a:endParaRPr sz="1800" b="1" spc="-10" dirty="0">
              <a:solidFill>
                <a:schemeClr val="tx2"/>
              </a:solidFill>
              <a:latin typeface="Times New Roman" panose="02020603050405020304" charset="0"/>
              <a:cs typeface="Times New Roman" panose="02020603050405020304" charset="0"/>
            </a:endParaRPr>
          </a:p>
        </p:txBody>
      </p:sp>
      <p:pic>
        <p:nvPicPr>
          <p:cNvPr id="6" name="object 6"/>
          <p:cNvPicPr/>
          <p:nvPr/>
        </p:nvPicPr>
        <p:blipFill>
          <a:blip r:embed="rId2" cstate="print"/>
          <a:stretch>
            <a:fillRect/>
          </a:stretch>
        </p:blipFill>
        <p:spPr>
          <a:xfrm>
            <a:off x="6306946" y="2506154"/>
            <a:ext cx="4913757" cy="3682364"/>
          </a:xfrm>
          <a:prstGeom prst="rect">
            <a:avLst/>
          </a:prstGeom>
        </p:spPr>
      </p:pic>
      <p:pic>
        <p:nvPicPr>
          <p:cNvPr id="7" name="object 3"/>
          <p:cNvPicPr/>
          <p:nvPr/>
        </p:nvPicPr>
        <p:blipFill>
          <a:blip r:embed="rId3" cstate="print"/>
          <a:stretch>
            <a:fillRect/>
          </a:stretch>
        </p:blipFill>
        <p:spPr>
          <a:xfrm>
            <a:off x="0" y="23495"/>
            <a:ext cx="997585" cy="85852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200" y="142596"/>
            <a:ext cx="10655935" cy="517449"/>
          </a:xfrm>
          <a:prstGeom prst="rect">
            <a:avLst/>
          </a:prstGeom>
        </p:spPr>
        <p:txBody>
          <a:bodyPr vert="horz" wrap="square" lIns="0" tIns="67945" rIns="0" bIns="0" rtlCol="0">
            <a:spAutoFit/>
          </a:bodyPr>
          <a:lstStyle/>
          <a:p>
            <a:pPr marL="12700" marR="5080" algn="ctr">
              <a:lnSpc>
                <a:spcPts val="3460"/>
              </a:lnSpc>
              <a:spcBef>
                <a:spcPts val="535"/>
              </a:spcBef>
            </a:pPr>
            <a:r>
              <a:rPr sz="3200" spc="-75" dirty="0">
                <a:solidFill>
                  <a:schemeClr val="tx2"/>
                </a:solidFill>
                <a:latin typeface="Times New Roman" panose="02020603050405020304" charset="0"/>
                <a:cs typeface="Times New Roman" panose="02020603050405020304" charset="0"/>
              </a:rPr>
              <a:t> </a:t>
            </a:r>
            <a:r>
              <a:rPr lang="en-US" sz="3200" spc="-75" dirty="0">
                <a:solidFill>
                  <a:schemeClr val="tx2"/>
                </a:solidFill>
                <a:latin typeface="Times New Roman" panose="02020603050405020304" charset="0"/>
                <a:cs typeface="Times New Roman" panose="02020603050405020304" charset="0"/>
              </a:rPr>
              <a:t>State </a:t>
            </a:r>
            <a:r>
              <a:rPr sz="3200" spc="-25" dirty="0">
                <a:solidFill>
                  <a:schemeClr val="tx2"/>
                </a:solidFill>
                <a:latin typeface="Times New Roman" panose="02020603050405020304" charset="0"/>
                <a:cs typeface="Times New Roman" panose="02020603050405020304" charset="0"/>
                <a:sym typeface="+mn-ea"/>
              </a:rPr>
              <a:t>Level</a:t>
            </a:r>
            <a:r>
              <a:rPr sz="3200" spc="-130" dirty="0">
                <a:solidFill>
                  <a:schemeClr val="tx2"/>
                </a:solidFill>
                <a:latin typeface="Times New Roman" panose="02020603050405020304" charset="0"/>
                <a:cs typeface="Times New Roman" panose="02020603050405020304" charset="0"/>
                <a:sym typeface="+mn-ea"/>
              </a:rPr>
              <a:t> </a:t>
            </a:r>
            <a:r>
              <a:rPr sz="3200" spc="-20" dirty="0">
                <a:solidFill>
                  <a:schemeClr val="tx2"/>
                </a:solidFill>
                <a:latin typeface="Times New Roman" panose="02020603050405020304" charset="0"/>
                <a:cs typeface="Times New Roman" panose="02020603050405020304" charset="0"/>
                <a:sym typeface="+mn-ea"/>
              </a:rPr>
              <a:t>PTIS </a:t>
            </a:r>
            <a:r>
              <a:rPr sz="3200" spc="-100" dirty="0">
                <a:solidFill>
                  <a:schemeClr val="tx2"/>
                </a:solidFill>
                <a:latin typeface="Times New Roman" panose="02020603050405020304" charset="0"/>
                <a:cs typeface="Times New Roman" panose="02020603050405020304" charset="0"/>
                <a:sym typeface="+mn-ea"/>
              </a:rPr>
              <a:t>Tech</a:t>
            </a:r>
            <a:r>
              <a:rPr sz="3200" spc="-105" dirty="0">
                <a:solidFill>
                  <a:schemeClr val="tx2"/>
                </a:solidFill>
                <a:latin typeface="Times New Roman" panose="02020603050405020304" charset="0"/>
                <a:cs typeface="Times New Roman" panose="02020603050405020304" charset="0"/>
                <a:sym typeface="+mn-ea"/>
              </a:rPr>
              <a:t> </a:t>
            </a:r>
            <a:r>
              <a:rPr sz="3200" spc="-20" dirty="0">
                <a:solidFill>
                  <a:schemeClr val="tx2"/>
                </a:solidFill>
                <a:latin typeface="Times New Roman" panose="02020603050405020304" charset="0"/>
                <a:cs typeface="Times New Roman" panose="02020603050405020304" charset="0"/>
                <a:sym typeface="+mn-ea"/>
              </a:rPr>
              <a:t>Fest</a:t>
            </a:r>
            <a:r>
              <a:rPr sz="3200" spc="-160" dirty="0">
                <a:solidFill>
                  <a:schemeClr val="tx2"/>
                </a:solidFill>
                <a:latin typeface="Times New Roman" panose="02020603050405020304" charset="0"/>
                <a:cs typeface="Times New Roman" panose="02020603050405020304" charset="0"/>
                <a:sym typeface="+mn-ea"/>
              </a:rPr>
              <a:t> </a:t>
            </a:r>
            <a:r>
              <a:rPr sz="3200" dirty="0">
                <a:solidFill>
                  <a:schemeClr val="tx2"/>
                </a:solidFill>
                <a:latin typeface="Times New Roman" panose="02020603050405020304" charset="0"/>
                <a:cs typeface="Times New Roman" panose="02020603050405020304" charset="0"/>
                <a:sym typeface="+mn-ea"/>
              </a:rPr>
              <a:t>2025</a:t>
            </a:r>
            <a:r>
              <a:rPr lang="en-US" sz="3200" dirty="0">
                <a:solidFill>
                  <a:schemeClr val="tx2"/>
                </a:solidFill>
                <a:latin typeface="Times New Roman" panose="02020603050405020304" charset="0"/>
                <a:cs typeface="Times New Roman" panose="02020603050405020304" charset="0"/>
                <a:sym typeface="+mn-ea"/>
              </a:rPr>
              <a:t> held</a:t>
            </a:r>
            <a:r>
              <a:rPr sz="3200" spc="-140" dirty="0">
                <a:solidFill>
                  <a:schemeClr val="tx2"/>
                </a:solidFill>
                <a:latin typeface="Times New Roman" panose="02020603050405020304" charset="0"/>
                <a:cs typeface="Times New Roman" panose="02020603050405020304" charset="0"/>
                <a:sym typeface="+mn-ea"/>
              </a:rPr>
              <a:t> </a:t>
            </a:r>
            <a:r>
              <a:rPr sz="3200" dirty="0">
                <a:solidFill>
                  <a:schemeClr val="tx2"/>
                </a:solidFill>
                <a:latin typeface="Times New Roman" panose="02020603050405020304" charset="0"/>
                <a:cs typeface="Times New Roman" panose="02020603050405020304" charset="0"/>
                <a:sym typeface="+mn-ea"/>
              </a:rPr>
              <a:t>in</a:t>
            </a:r>
            <a:r>
              <a:rPr sz="3200" spc="-130" dirty="0">
                <a:solidFill>
                  <a:schemeClr val="tx2"/>
                </a:solidFill>
                <a:latin typeface="Times New Roman" panose="02020603050405020304" charset="0"/>
                <a:cs typeface="Times New Roman" panose="02020603050405020304" charset="0"/>
                <a:sym typeface="+mn-ea"/>
              </a:rPr>
              <a:t> </a:t>
            </a:r>
            <a:r>
              <a:rPr sz="3200" spc="-10" dirty="0">
                <a:solidFill>
                  <a:schemeClr val="tx2"/>
                </a:solidFill>
                <a:latin typeface="Times New Roman" panose="02020603050405020304" charset="0"/>
                <a:cs typeface="Times New Roman" panose="02020603050405020304" charset="0"/>
                <a:sym typeface="+mn-ea"/>
              </a:rPr>
              <a:t>Amritsar</a:t>
            </a:r>
            <a:endParaRPr sz="3200" spc="-10" dirty="0">
              <a:solidFill>
                <a:schemeClr val="tx2"/>
              </a:solidFill>
              <a:latin typeface="Times New Roman" panose="02020603050405020304" charset="0"/>
              <a:cs typeface="Times New Roman" panose="02020603050405020304" charset="0"/>
            </a:endParaRPr>
          </a:p>
        </p:txBody>
      </p:sp>
      <p:sp>
        <p:nvSpPr>
          <p:cNvPr id="5" name="object 5"/>
          <p:cNvSpPr txBox="1"/>
          <p:nvPr/>
        </p:nvSpPr>
        <p:spPr>
          <a:xfrm>
            <a:off x="228600" y="1233170"/>
            <a:ext cx="11754485" cy="923290"/>
          </a:xfrm>
          <a:prstGeom prst="rect">
            <a:avLst/>
          </a:prstGeom>
        </p:spPr>
        <p:txBody>
          <a:bodyPr vert="horz" wrap="square" lIns="0" tIns="36195" rIns="0" bIns="0" rtlCol="0">
            <a:spAutoFit/>
          </a:bodyPr>
          <a:lstStyle/>
          <a:p>
            <a:pPr marL="12700">
              <a:lnSpc>
                <a:spcPts val="1730"/>
              </a:lnSpc>
            </a:pPr>
            <a:r>
              <a:rPr lang="en-US" altLang="en-US" sz="2000" b="1" spc="-10" dirty="0">
                <a:solidFill>
                  <a:schemeClr val="tx2"/>
                </a:solidFill>
                <a:latin typeface="Times New Roman" panose="02020603050405020304" charset="0"/>
                <a:cs typeface="Times New Roman" panose="02020603050405020304" charset="0"/>
              </a:rPr>
              <a:t>GPC Khunimajra triumphed at the state-level PTIS TechFest, winning seven awards.  Electrical </a:t>
            </a:r>
            <a:r>
              <a:rPr lang="en-US" altLang="en-US" sz="2000" b="1" spc="-10" dirty="0" err="1">
                <a:solidFill>
                  <a:schemeClr val="tx2"/>
                </a:solidFill>
                <a:latin typeface="Times New Roman" panose="02020603050405020304" charset="0"/>
                <a:cs typeface="Times New Roman" panose="02020603050405020304" charset="0"/>
              </a:rPr>
              <a:t>Engg</a:t>
            </a:r>
            <a:r>
              <a:rPr lang="en-US" altLang="en-US" sz="2000" b="1" spc="-10" dirty="0">
                <a:solidFill>
                  <a:schemeClr val="tx2"/>
                </a:solidFill>
                <a:latin typeface="Times New Roman" panose="02020603050405020304" charset="0"/>
                <a:cs typeface="Times New Roman" panose="02020603050405020304" charset="0"/>
              </a:rPr>
              <a:t>., Mechanical </a:t>
            </a:r>
            <a:r>
              <a:rPr lang="en-US" altLang="en-US" sz="2000" b="1" spc="-10" dirty="0" err="1">
                <a:solidFill>
                  <a:schemeClr val="tx2"/>
                </a:solidFill>
                <a:latin typeface="Times New Roman" panose="02020603050405020304" charset="0"/>
                <a:cs typeface="Times New Roman" panose="02020603050405020304" charset="0"/>
              </a:rPr>
              <a:t>Engg</a:t>
            </a:r>
            <a:r>
              <a:rPr lang="en-US" altLang="en-US" sz="2000" b="1" spc="-10" dirty="0">
                <a:solidFill>
                  <a:schemeClr val="tx2"/>
                </a:solidFill>
                <a:latin typeface="Times New Roman" panose="02020603050405020304" charset="0"/>
                <a:cs typeface="Times New Roman" panose="02020603050405020304" charset="0"/>
              </a:rPr>
              <a:t>, and MOP departments secured 1st prizes in the project competition, while the Applied Science department secured 3rd prize. In the paper presentation category, Electrical Engineering secured 1st position, Mechanical Engineering secured 2nd, and MOP secured 3rd position.</a:t>
            </a:r>
            <a:endParaRPr lang="en-US" altLang="en-US" sz="2000" b="1" spc="-10" dirty="0">
              <a:solidFill>
                <a:schemeClr val="tx2"/>
              </a:solidFill>
              <a:latin typeface="Times New Roman" panose="02020603050405020304" charset="0"/>
              <a:cs typeface="Times New Roman" panose="02020603050405020304" charset="0"/>
            </a:endParaRPr>
          </a:p>
        </p:txBody>
      </p:sp>
      <p:pic>
        <p:nvPicPr>
          <p:cNvPr id="7" name="object 3"/>
          <p:cNvPicPr/>
          <p:nvPr/>
        </p:nvPicPr>
        <p:blipFill>
          <a:blip r:embed="rId1" cstate="print"/>
          <a:stretch>
            <a:fillRect/>
          </a:stretch>
        </p:blipFill>
        <p:spPr>
          <a:xfrm>
            <a:off x="0" y="23495"/>
            <a:ext cx="997585" cy="858520"/>
          </a:xfrm>
          <a:prstGeom prst="rect">
            <a:avLst/>
          </a:prstGeom>
        </p:spPr>
      </p:pic>
      <p:pic>
        <p:nvPicPr>
          <p:cNvPr id="11" name="Picture 10"/>
          <p:cNvPicPr>
            <a:picLocks noChangeAspect="1"/>
          </p:cNvPicPr>
          <p:nvPr/>
        </p:nvPicPr>
        <p:blipFill>
          <a:blip r:embed="rId2"/>
          <a:stretch>
            <a:fillRect/>
          </a:stretch>
        </p:blipFill>
        <p:spPr>
          <a:xfrm>
            <a:off x="0" y="2443480"/>
            <a:ext cx="6233160" cy="4414520"/>
          </a:xfrm>
          <a:prstGeom prst="rect">
            <a:avLst/>
          </a:prstGeom>
        </p:spPr>
      </p:pic>
      <p:pic>
        <p:nvPicPr>
          <p:cNvPr id="10" name="Picture 9"/>
          <p:cNvPicPr>
            <a:picLocks noChangeAspect="1"/>
          </p:cNvPicPr>
          <p:nvPr/>
        </p:nvPicPr>
        <p:blipFill>
          <a:blip r:embed="rId3"/>
          <a:stretch>
            <a:fillRect/>
          </a:stretch>
        </p:blipFill>
        <p:spPr>
          <a:xfrm>
            <a:off x="6248400" y="2507615"/>
            <a:ext cx="6009005" cy="435038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altLang="en-US" b="1">
                <a:solidFill>
                  <a:schemeClr val="tx1"/>
                </a:solidFill>
                <a:latin typeface="Times New Roman" panose="02020603050405020304" charset="0"/>
                <a:cs typeface="Times New Roman" panose="02020603050405020304" charset="0"/>
              </a:rPr>
              <a:t>Athletic meet 2025</a:t>
            </a:r>
            <a:endParaRPr lang="en-IN" altLang="en-US" b="1">
              <a:solidFill>
                <a:schemeClr val="tx1"/>
              </a:solidFill>
              <a:latin typeface="Times New Roman" panose="02020603050405020304" charset="0"/>
              <a:cs typeface="Times New Roman" panose="02020603050405020304" charset="0"/>
            </a:endParaRPr>
          </a:p>
        </p:txBody>
      </p:sp>
      <p:pic>
        <p:nvPicPr>
          <p:cNvPr id="7" name="Content Placeholder 6"/>
          <p:cNvPicPr>
            <a:picLocks noGrp="1" noChangeAspect="1"/>
          </p:cNvPicPr>
          <p:nvPr>
            <p:ph idx="1"/>
          </p:nvPr>
        </p:nvPicPr>
        <p:blipFill>
          <a:blip r:embed="rId1"/>
          <a:stretch>
            <a:fillRect/>
          </a:stretch>
        </p:blipFill>
        <p:spPr>
          <a:xfrm>
            <a:off x="304800" y="1219200"/>
            <a:ext cx="3954145" cy="2392680"/>
          </a:xfrm>
          <a:prstGeom prst="rect">
            <a:avLst/>
          </a:prstGeom>
        </p:spPr>
      </p:pic>
      <p:pic>
        <p:nvPicPr>
          <p:cNvPr id="8" name="Picture 7"/>
          <p:cNvPicPr>
            <a:picLocks noChangeAspect="1"/>
          </p:cNvPicPr>
          <p:nvPr/>
        </p:nvPicPr>
        <p:blipFill>
          <a:blip r:embed="rId2"/>
          <a:stretch>
            <a:fillRect/>
          </a:stretch>
        </p:blipFill>
        <p:spPr>
          <a:xfrm>
            <a:off x="4104640" y="1264285"/>
            <a:ext cx="4232275" cy="2392680"/>
          </a:xfrm>
          <a:prstGeom prst="rect">
            <a:avLst/>
          </a:prstGeom>
        </p:spPr>
      </p:pic>
      <p:pic>
        <p:nvPicPr>
          <p:cNvPr id="9" name="Picture 8"/>
          <p:cNvPicPr>
            <a:picLocks noChangeAspect="1"/>
          </p:cNvPicPr>
          <p:nvPr/>
        </p:nvPicPr>
        <p:blipFill>
          <a:blip r:embed="rId3"/>
          <a:stretch>
            <a:fillRect/>
          </a:stretch>
        </p:blipFill>
        <p:spPr>
          <a:xfrm>
            <a:off x="8305800" y="1263650"/>
            <a:ext cx="3585845" cy="2393315"/>
          </a:xfrm>
          <a:prstGeom prst="rect">
            <a:avLst/>
          </a:prstGeom>
        </p:spPr>
      </p:pic>
      <p:pic>
        <p:nvPicPr>
          <p:cNvPr id="4" name="object 3"/>
          <p:cNvPicPr/>
          <p:nvPr/>
        </p:nvPicPr>
        <p:blipFill>
          <a:blip r:embed="rId4" cstate="print"/>
          <a:stretch>
            <a:fillRect/>
          </a:stretch>
        </p:blipFill>
        <p:spPr>
          <a:xfrm>
            <a:off x="0" y="23495"/>
            <a:ext cx="997585" cy="858520"/>
          </a:xfrm>
          <a:prstGeom prst="rect">
            <a:avLst/>
          </a:prstGeom>
        </p:spPr>
      </p:pic>
      <p:pic>
        <p:nvPicPr>
          <p:cNvPr id="5" name="Picture 4"/>
          <p:cNvPicPr>
            <a:picLocks noChangeAspect="1"/>
          </p:cNvPicPr>
          <p:nvPr/>
        </p:nvPicPr>
        <p:blipFill>
          <a:blip r:embed="rId5"/>
          <a:stretch>
            <a:fillRect/>
          </a:stretch>
        </p:blipFill>
        <p:spPr>
          <a:xfrm>
            <a:off x="304800" y="3658235"/>
            <a:ext cx="3777615" cy="3139440"/>
          </a:xfrm>
          <a:prstGeom prst="rect">
            <a:avLst/>
          </a:prstGeom>
        </p:spPr>
      </p:pic>
      <p:pic>
        <p:nvPicPr>
          <p:cNvPr id="6" name="Picture 5"/>
          <p:cNvPicPr>
            <a:picLocks noChangeAspect="1"/>
          </p:cNvPicPr>
          <p:nvPr/>
        </p:nvPicPr>
        <p:blipFill>
          <a:blip r:embed="rId6"/>
          <a:stretch>
            <a:fillRect/>
          </a:stretch>
        </p:blipFill>
        <p:spPr>
          <a:xfrm>
            <a:off x="4055110" y="3688080"/>
            <a:ext cx="4233545" cy="3109595"/>
          </a:xfrm>
          <a:prstGeom prst="rect">
            <a:avLst/>
          </a:prstGeom>
        </p:spPr>
      </p:pic>
      <p:pic>
        <p:nvPicPr>
          <p:cNvPr id="10" name="Picture 9"/>
          <p:cNvPicPr>
            <a:picLocks noChangeAspect="1"/>
          </p:cNvPicPr>
          <p:nvPr/>
        </p:nvPicPr>
        <p:blipFill>
          <a:blip r:embed="rId7"/>
          <a:stretch>
            <a:fillRect/>
          </a:stretch>
        </p:blipFill>
        <p:spPr>
          <a:xfrm>
            <a:off x="8305800" y="3657600"/>
            <a:ext cx="3618230" cy="311912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altLang="en-US" b="1">
                <a:solidFill>
                  <a:schemeClr val="tx1"/>
                </a:solidFill>
                <a:latin typeface="Times New Roman" panose="02020603050405020304" charset="0"/>
                <a:cs typeface="Times New Roman" panose="02020603050405020304" charset="0"/>
                <a:sym typeface="+mn-ea"/>
              </a:rPr>
              <a:t>Thank you for your visit </a:t>
            </a:r>
            <a:endParaRPr lang="en-US"/>
          </a:p>
        </p:txBody>
      </p:sp>
      <p:pic>
        <p:nvPicPr>
          <p:cNvPr id="4" name="object 3"/>
          <p:cNvPicPr/>
          <p:nvPr/>
        </p:nvPicPr>
        <p:blipFill>
          <a:blip r:embed="rId2" cstate="print"/>
          <a:stretch>
            <a:fillRect/>
          </a:stretch>
        </p:blipFill>
        <p:spPr>
          <a:xfrm>
            <a:off x="0" y="23495"/>
            <a:ext cx="997585" cy="858520"/>
          </a:xfrm>
          <a:prstGeom prst="rect">
            <a:avLst/>
          </a:prstGeom>
        </p:spPr>
      </p:pic>
      <p:pic>
        <p:nvPicPr>
          <p:cNvPr id="6" name="Picture 5"/>
          <p:cNvPicPr>
            <a:picLocks noChangeAspect="1"/>
          </p:cNvPicPr>
          <p:nvPr/>
        </p:nvPicPr>
        <p:blipFill>
          <a:blip r:embed="rId1"/>
          <a:stretch>
            <a:fillRect/>
          </a:stretch>
        </p:blipFill>
        <p:spPr>
          <a:xfrm>
            <a:off x="403860" y="1066800"/>
            <a:ext cx="11343005" cy="5283200"/>
          </a:xfrm>
          <a:prstGeom prst="rect">
            <a:avLst/>
          </a:prstGeom>
        </p:spPr>
      </p:pic>
    </p:spTree>
  </p:cSld>
  <p:clrMapOvr>
    <a:masterClrMapping/>
  </p:clrMapOvr>
</p:sld>
</file>

<file path=ppt/tags/tag1.xml><?xml version="1.0" encoding="utf-8"?>
<p:tagLst xmlns:p="http://schemas.openxmlformats.org/presentationml/2006/main">
  <p:tag name="TABLE_ENDDRAG_ORIGIN_RECT" val="850*413"/>
  <p:tag name="TABLE_ENDDRAG_RECT" val="48*77*850*413"/>
</p:tagLst>
</file>

<file path=ppt/tags/tag2.xml><?xml version="1.0" encoding="utf-8"?>
<p:tagLst xmlns:p="http://schemas.openxmlformats.org/presentationml/2006/main">
  <p:tag name="TABLE_ENDDRAG_ORIGIN_RECT" val="851*454"/>
  <p:tag name="TABLE_ENDDRAG_RECT" val="78*73*852*454"/>
</p:tagLst>
</file>

<file path=ppt/theme/theme1.xml><?xml version="1.0" encoding="utf-8"?>
<a:theme xmlns:a="http://schemas.openxmlformats.org/drawingml/2006/main" name="Data Pie Charts">
  <a:themeElements>
    <a:clrScheme name="Data Pie Charts 13">
      <a:dk1>
        <a:srgbClr val="000000"/>
      </a:dk1>
      <a:lt1>
        <a:srgbClr val="FFFFFF"/>
      </a:lt1>
      <a:dk2>
        <a:srgbClr val="000000"/>
      </a:dk2>
      <a:lt2>
        <a:srgbClr val="969696"/>
      </a:lt2>
      <a:accent1>
        <a:srgbClr val="009900"/>
      </a:accent1>
      <a:accent2>
        <a:srgbClr val="99CC00"/>
      </a:accent2>
      <a:accent3>
        <a:srgbClr val="FFFFFF"/>
      </a:accent3>
      <a:accent4>
        <a:srgbClr val="000000"/>
      </a:accent4>
      <a:accent5>
        <a:srgbClr val="AACAAA"/>
      </a:accent5>
      <a:accent6>
        <a:srgbClr val="8AB900"/>
      </a:accent6>
      <a:hlink>
        <a:srgbClr val="CC3300"/>
      </a:hlink>
      <a:folHlink>
        <a:srgbClr val="996600"/>
      </a:folHlink>
    </a:clrScheme>
    <a:fontScheme name="Data Pie Chart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Data Pie Char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ata Pie Char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ata Pie Char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ata Pie Char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ata Pie Char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ata Pie Char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ata Pie Char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ata Pie Char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ata Pie Char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ata Pie Char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ata Pie Char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ata Pie Char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ata Pie Charts 13">
        <a:dk1>
          <a:srgbClr val="000000"/>
        </a:dk1>
        <a:lt1>
          <a:srgbClr val="FFFFFF"/>
        </a:lt1>
        <a:dk2>
          <a:srgbClr val="000000"/>
        </a:dk2>
        <a:lt2>
          <a:srgbClr val="969696"/>
        </a:lt2>
        <a:accent1>
          <a:srgbClr val="009900"/>
        </a:accent1>
        <a:accent2>
          <a:srgbClr val="99CC00"/>
        </a:accent2>
        <a:accent3>
          <a:srgbClr val="FFFFFF"/>
        </a:accent3>
        <a:accent4>
          <a:srgbClr val="000000"/>
        </a:accent4>
        <a:accent5>
          <a:srgbClr val="AACAAA"/>
        </a:accent5>
        <a:accent6>
          <a:srgbClr val="8AB900"/>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5016</Words>
  <Application>WPS Presentation</Application>
  <PresentationFormat>Widescreen</PresentationFormat>
  <Paragraphs>313</Paragraphs>
  <Slides>24</Slides>
  <Notes>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24</vt:i4>
      </vt:variant>
    </vt:vector>
  </HeadingPairs>
  <TitlesOfParts>
    <vt:vector size="36" baseType="lpstr">
      <vt:lpstr>Arial</vt:lpstr>
      <vt:lpstr>SimSun</vt:lpstr>
      <vt:lpstr>Wingdings</vt:lpstr>
      <vt:lpstr>Times New Roman</vt:lpstr>
      <vt:lpstr>Calibri</vt:lpstr>
      <vt:lpstr>Calibri Light</vt:lpstr>
      <vt:lpstr>Arial MT</vt:lpstr>
      <vt:lpstr>Wingdings</vt:lpstr>
      <vt:lpstr>Times New Roman</vt:lpstr>
      <vt:lpstr>Microsoft YaHei</vt:lpstr>
      <vt:lpstr>Arial Unicode MS</vt:lpstr>
      <vt:lpstr>Data Pie Charts</vt:lpstr>
      <vt:lpstr>	Govt. Polytechnic College, Mohali (Khunimajra)</vt:lpstr>
      <vt:lpstr>From the Desk of the Principal</vt:lpstr>
      <vt:lpstr>Courses offered</vt:lpstr>
      <vt:lpstr>PowerPoint 演示文稿</vt:lpstr>
      <vt:lpstr>PowerPoint 演示文稿</vt:lpstr>
      <vt:lpstr>PowerPoint 演示文稿</vt:lpstr>
      <vt:lpstr>State level academic toppers(2024)</vt:lpstr>
      <vt:lpstr>Labs and Infrastructure </vt:lpstr>
      <vt:lpstr>Mechanical Engineering Labs</vt:lpstr>
      <vt:lpstr>Electrical Engineering Labs</vt:lpstr>
      <vt:lpstr>Computer Science Engineering Labs</vt:lpstr>
      <vt:lpstr>Medical Lab Technology Laboratories</vt:lpstr>
      <vt:lpstr>Placements </vt:lpstr>
      <vt:lpstr>PowerPoint 演示文稿</vt:lpstr>
      <vt:lpstr>Career Opportunities</vt:lpstr>
      <vt:lpstr>MoU Signed With Prominent Organizations</vt:lpstr>
      <vt:lpstr>Teaching Faculty </vt:lpstr>
      <vt:lpstr>Academic Excellence : Our Awarded Faculty</vt:lpstr>
      <vt:lpstr>NSS Activities</vt:lpstr>
      <vt:lpstr>Industrial visits for experential learning</vt:lpstr>
      <vt:lpstr> State-Level Inno-tech 2025 Held at PGSC, Kapurthala</vt:lpstr>
      <vt:lpstr> State Level PTIS Tech Fest 2025 held in Amritsar</vt:lpstr>
      <vt:lpstr>Athletic meet 2025</vt:lpstr>
      <vt:lpstr>Thank you for your visit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prestigious government institute Government Polytechnic College, Mohali (Khunimajra)</dc:title>
  <dc:creator>Anshu Sharma</dc:creator>
  <cp:lastModifiedBy>aman1</cp:lastModifiedBy>
  <cp:revision>21</cp:revision>
  <dcterms:created xsi:type="dcterms:W3CDTF">2025-07-22T10:44:00Z</dcterms:created>
  <dcterms:modified xsi:type="dcterms:W3CDTF">2025-07-24T17:39:10Z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2025-05-27T03:30:00Z</vt:filetime>
  </property>
  <property fmtid="{D5CDD505-2E9C-101B-9397-08002B2CF9AE}" pid="3" name="Creator">
    <vt:lpwstr>Microsoft® PowerPoint® 2019</vt:lpwstr>
  </property>
  <property fmtid="{D5CDD505-2E9C-101B-9397-08002B2CF9AE}" pid="4" name="LastSaved">
    <vt:filetime>2025-07-23T03:30:00Z</vt:filetime>
  </property>
  <property fmtid="{D5CDD505-2E9C-101B-9397-08002B2CF9AE}" pid="5" name="Producer">
    <vt:lpwstr>Microsoft® PowerPoint® 2019</vt:lpwstr>
  </property>
  <property fmtid="{D5CDD505-2E9C-101B-9397-08002B2CF9AE}" pid="6" name="ICV">
    <vt:lpwstr>1CCD669E00404707B931317C42E69F04_13</vt:lpwstr>
  </property>
  <property fmtid="{D5CDD505-2E9C-101B-9397-08002B2CF9AE}" pid="7" name="KSOProductBuildVer">
    <vt:lpwstr>1033-12.2.0.21931</vt:lpwstr>
  </property>
</Properties>
</file>